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7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684" y="-4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2295E-213C-42C2-AB82-5F0DFAE5BFCB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2DBD9-6DD5-4F4D-B8E8-071F7C2A5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0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2DBD9-6DD5-4F4D-B8E8-071F7C2A56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0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62741" y="2232506"/>
            <a:ext cx="7125334" cy="6448425"/>
          </a:xfrm>
          <a:custGeom>
            <a:avLst/>
            <a:gdLst/>
            <a:ahLst/>
            <a:cxnLst/>
            <a:rect l="l" t="t" r="r" b="b"/>
            <a:pathLst>
              <a:path w="7125334" h="6448425">
                <a:moveTo>
                  <a:pt x="2941383" y="3780815"/>
                </a:moveTo>
                <a:lnTo>
                  <a:pt x="1740814" y="2580246"/>
                </a:lnTo>
                <a:lnTo>
                  <a:pt x="0" y="4318559"/>
                </a:lnTo>
                <a:lnTo>
                  <a:pt x="1203071" y="5519128"/>
                </a:lnTo>
                <a:lnTo>
                  <a:pt x="2941383" y="3780815"/>
                </a:lnTo>
                <a:close/>
              </a:path>
              <a:path w="7125334" h="6448425">
                <a:moveTo>
                  <a:pt x="7125259" y="1241767"/>
                </a:moveTo>
                <a:lnTo>
                  <a:pt x="5883961" y="0"/>
                </a:lnTo>
                <a:lnTo>
                  <a:pt x="2659748" y="3225457"/>
                </a:lnTo>
                <a:lnTo>
                  <a:pt x="5883961" y="6448425"/>
                </a:lnTo>
                <a:lnTo>
                  <a:pt x="7125259" y="5207622"/>
                </a:lnTo>
                <a:lnTo>
                  <a:pt x="7125259" y="1241767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902495" y="3247503"/>
            <a:ext cx="3096260" cy="3399154"/>
          </a:xfrm>
          <a:custGeom>
            <a:avLst/>
            <a:gdLst/>
            <a:ahLst/>
            <a:cxnLst/>
            <a:rect l="l" t="t" r="r" b="b"/>
            <a:pathLst>
              <a:path w="3096259" h="3399154">
                <a:moveTo>
                  <a:pt x="2990850" y="192239"/>
                </a:moveTo>
                <a:lnTo>
                  <a:pt x="2798622" y="0"/>
                </a:lnTo>
                <a:lnTo>
                  <a:pt x="0" y="2796121"/>
                </a:lnTo>
                <a:lnTo>
                  <a:pt x="194729" y="2990850"/>
                </a:lnTo>
                <a:lnTo>
                  <a:pt x="2990850" y="192239"/>
                </a:lnTo>
                <a:close/>
              </a:path>
              <a:path w="3096259" h="3399154">
                <a:moveTo>
                  <a:pt x="3096107" y="1660296"/>
                </a:moveTo>
                <a:lnTo>
                  <a:pt x="2463317" y="1027506"/>
                </a:lnTo>
                <a:lnTo>
                  <a:pt x="725004" y="2765818"/>
                </a:lnTo>
                <a:lnTo>
                  <a:pt x="1357795" y="3398609"/>
                </a:lnTo>
                <a:lnTo>
                  <a:pt x="3096107" y="1660296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145001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75" y="1771649"/>
                </a:moveTo>
                <a:lnTo>
                  <a:pt x="0" y="884575"/>
                </a:lnTo>
                <a:lnTo>
                  <a:pt x="884575" y="0"/>
                </a:lnTo>
                <a:lnTo>
                  <a:pt x="1771649" y="884575"/>
                </a:lnTo>
                <a:lnTo>
                  <a:pt x="884575" y="1771649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627500" y="1562499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698538" y="819067"/>
                </a:moveTo>
                <a:lnTo>
                  <a:pt x="120610" y="819067"/>
                </a:lnTo>
                <a:lnTo>
                  <a:pt x="73143" y="810862"/>
                </a:lnTo>
                <a:lnTo>
                  <a:pt x="34864" y="785463"/>
                </a:lnTo>
                <a:lnTo>
                  <a:pt x="9304" y="747344"/>
                </a:lnTo>
                <a:lnTo>
                  <a:pt x="0" y="700981"/>
                </a:lnTo>
                <a:lnTo>
                  <a:pt x="0" y="120598"/>
                </a:lnTo>
                <a:lnTo>
                  <a:pt x="9658" y="73136"/>
                </a:lnTo>
                <a:lnTo>
                  <a:pt x="35806" y="34860"/>
                </a:lnTo>
                <a:lnTo>
                  <a:pt x="74203" y="9304"/>
                </a:lnTo>
                <a:lnTo>
                  <a:pt x="120610" y="0"/>
                </a:lnTo>
                <a:lnTo>
                  <a:pt x="698538" y="0"/>
                </a:lnTo>
                <a:lnTo>
                  <a:pt x="745024" y="9107"/>
                </a:lnTo>
                <a:lnTo>
                  <a:pt x="783971" y="35174"/>
                </a:lnTo>
                <a:lnTo>
                  <a:pt x="794297" y="47737"/>
                </a:lnTo>
                <a:lnTo>
                  <a:pt x="120610" y="47737"/>
                </a:lnTo>
                <a:lnTo>
                  <a:pt x="92263" y="53469"/>
                </a:lnTo>
                <a:lnTo>
                  <a:pt x="69099" y="69093"/>
                </a:lnTo>
                <a:lnTo>
                  <a:pt x="53473" y="92255"/>
                </a:lnTo>
                <a:lnTo>
                  <a:pt x="47741" y="120598"/>
                </a:lnTo>
                <a:lnTo>
                  <a:pt x="47741" y="698469"/>
                </a:lnTo>
                <a:lnTo>
                  <a:pt x="53473" y="726812"/>
                </a:lnTo>
                <a:lnTo>
                  <a:pt x="69099" y="749974"/>
                </a:lnTo>
                <a:lnTo>
                  <a:pt x="92263" y="765599"/>
                </a:lnTo>
                <a:lnTo>
                  <a:pt x="120610" y="771330"/>
                </a:lnTo>
                <a:lnTo>
                  <a:pt x="792533" y="771330"/>
                </a:lnTo>
                <a:lnTo>
                  <a:pt x="783343" y="784520"/>
                </a:lnTo>
                <a:lnTo>
                  <a:pt x="744946" y="809802"/>
                </a:lnTo>
                <a:lnTo>
                  <a:pt x="698538" y="819067"/>
                </a:lnTo>
                <a:close/>
              </a:path>
              <a:path w="819150" h="819150">
                <a:moveTo>
                  <a:pt x="792533" y="771330"/>
                </a:moveTo>
                <a:lnTo>
                  <a:pt x="698538" y="771330"/>
                </a:lnTo>
                <a:lnTo>
                  <a:pt x="726885" y="767051"/>
                </a:lnTo>
                <a:lnTo>
                  <a:pt x="750050" y="752172"/>
                </a:lnTo>
                <a:lnTo>
                  <a:pt x="765676" y="729285"/>
                </a:lnTo>
                <a:lnTo>
                  <a:pt x="771408" y="700981"/>
                </a:lnTo>
                <a:lnTo>
                  <a:pt x="771408" y="120598"/>
                </a:lnTo>
                <a:lnTo>
                  <a:pt x="765676" y="92255"/>
                </a:lnTo>
                <a:lnTo>
                  <a:pt x="750050" y="69093"/>
                </a:lnTo>
                <a:lnTo>
                  <a:pt x="726885" y="53468"/>
                </a:lnTo>
                <a:lnTo>
                  <a:pt x="698538" y="47737"/>
                </a:lnTo>
                <a:lnTo>
                  <a:pt x="794298" y="47737"/>
                </a:lnTo>
                <a:lnTo>
                  <a:pt x="799009" y="53469"/>
                </a:lnTo>
                <a:lnTo>
                  <a:pt x="810041" y="74118"/>
                </a:lnTo>
                <a:lnTo>
                  <a:pt x="816833" y="96651"/>
                </a:lnTo>
                <a:lnTo>
                  <a:pt x="819149" y="120598"/>
                </a:lnTo>
                <a:lnTo>
                  <a:pt x="819149" y="700981"/>
                </a:lnTo>
                <a:lnTo>
                  <a:pt x="809491" y="746990"/>
                </a:lnTo>
                <a:lnTo>
                  <a:pt x="792533" y="771330"/>
                </a:lnTo>
                <a:close/>
              </a:path>
              <a:path w="819150" h="819150">
                <a:moveTo>
                  <a:pt x="792533" y="771330"/>
                </a:moveTo>
                <a:lnTo>
                  <a:pt x="409574" y="771330"/>
                </a:lnTo>
                <a:lnTo>
                  <a:pt x="409574" y="482396"/>
                </a:lnTo>
                <a:lnTo>
                  <a:pt x="361831" y="482395"/>
                </a:lnTo>
                <a:lnTo>
                  <a:pt x="351546" y="480236"/>
                </a:lnTo>
                <a:lnTo>
                  <a:pt x="343615" y="474544"/>
                </a:lnTo>
                <a:lnTo>
                  <a:pt x="338511" y="466496"/>
                </a:lnTo>
                <a:lnTo>
                  <a:pt x="336705" y="457271"/>
                </a:lnTo>
                <a:lnTo>
                  <a:pt x="336705" y="361796"/>
                </a:lnTo>
                <a:lnTo>
                  <a:pt x="338865" y="352964"/>
                </a:lnTo>
                <a:lnTo>
                  <a:pt x="344558" y="345780"/>
                </a:lnTo>
                <a:lnTo>
                  <a:pt x="352606" y="340951"/>
                </a:lnTo>
                <a:lnTo>
                  <a:pt x="361833" y="339184"/>
                </a:lnTo>
                <a:lnTo>
                  <a:pt x="409574" y="339184"/>
                </a:lnTo>
                <a:lnTo>
                  <a:pt x="409574" y="238685"/>
                </a:lnTo>
                <a:lnTo>
                  <a:pt x="418683" y="190634"/>
                </a:lnTo>
                <a:lnTo>
                  <a:pt x="452291" y="140699"/>
                </a:lnTo>
                <a:lnTo>
                  <a:pt x="495950" y="114946"/>
                </a:lnTo>
                <a:lnTo>
                  <a:pt x="552801" y="100499"/>
                </a:lnTo>
                <a:lnTo>
                  <a:pt x="595517" y="97987"/>
                </a:lnTo>
                <a:lnTo>
                  <a:pt x="620802" y="97476"/>
                </a:lnTo>
                <a:lnTo>
                  <a:pt x="673255" y="103993"/>
                </a:lnTo>
                <a:lnTo>
                  <a:pt x="712988" y="121541"/>
                </a:lnTo>
                <a:lnTo>
                  <a:pt x="716207" y="129275"/>
                </a:lnTo>
                <a:lnTo>
                  <a:pt x="716129" y="138186"/>
                </a:lnTo>
                <a:lnTo>
                  <a:pt x="715386" y="143211"/>
                </a:lnTo>
                <a:lnTo>
                  <a:pt x="598029" y="143211"/>
                </a:lnTo>
                <a:lnTo>
                  <a:pt x="588215" y="144703"/>
                </a:lnTo>
                <a:lnTo>
                  <a:pt x="567642" y="146744"/>
                </a:lnTo>
                <a:lnTo>
                  <a:pt x="557826" y="148236"/>
                </a:lnTo>
                <a:lnTo>
                  <a:pt x="515424" y="159542"/>
                </a:lnTo>
                <a:lnTo>
                  <a:pt x="467918" y="196169"/>
                </a:lnTo>
                <a:lnTo>
                  <a:pt x="457710" y="234563"/>
                </a:lnTo>
                <a:lnTo>
                  <a:pt x="457317" y="361797"/>
                </a:lnTo>
                <a:lnTo>
                  <a:pt x="456610" y="372082"/>
                </a:lnTo>
                <a:lnTo>
                  <a:pt x="451663" y="380012"/>
                </a:lnTo>
                <a:lnTo>
                  <a:pt x="443890" y="385115"/>
                </a:lnTo>
                <a:lnTo>
                  <a:pt x="434702" y="386921"/>
                </a:lnTo>
                <a:lnTo>
                  <a:pt x="384448" y="386921"/>
                </a:lnTo>
                <a:lnTo>
                  <a:pt x="384448" y="434658"/>
                </a:lnTo>
                <a:lnTo>
                  <a:pt x="434702" y="434658"/>
                </a:lnTo>
                <a:lnTo>
                  <a:pt x="443536" y="435365"/>
                </a:lnTo>
                <a:lnTo>
                  <a:pt x="450721" y="440311"/>
                </a:lnTo>
                <a:lnTo>
                  <a:pt x="455550" y="448084"/>
                </a:lnTo>
                <a:lnTo>
                  <a:pt x="457317" y="457271"/>
                </a:lnTo>
                <a:lnTo>
                  <a:pt x="457317" y="771330"/>
                </a:lnTo>
                <a:lnTo>
                  <a:pt x="792533" y="771330"/>
                </a:lnTo>
                <a:close/>
              </a:path>
              <a:path w="819150" h="819150">
                <a:moveTo>
                  <a:pt x="705610" y="211048"/>
                </a:moveTo>
                <a:lnTo>
                  <a:pt x="658336" y="211048"/>
                </a:lnTo>
                <a:lnTo>
                  <a:pt x="660220" y="198485"/>
                </a:lnTo>
                <a:lnTo>
                  <a:pt x="662104" y="184039"/>
                </a:lnTo>
                <a:lnTo>
                  <a:pt x="631951" y="145409"/>
                </a:lnTo>
                <a:lnTo>
                  <a:pt x="598029" y="143211"/>
                </a:lnTo>
                <a:lnTo>
                  <a:pt x="715386" y="143211"/>
                </a:lnTo>
                <a:lnTo>
                  <a:pt x="711653" y="168454"/>
                </a:lnTo>
                <a:lnTo>
                  <a:pt x="706706" y="203196"/>
                </a:lnTo>
                <a:lnTo>
                  <a:pt x="705610" y="211048"/>
                </a:lnTo>
                <a:close/>
              </a:path>
              <a:path w="819150" h="819150">
                <a:moveTo>
                  <a:pt x="792533" y="771330"/>
                </a:moveTo>
                <a:lnTo>
                  <a:pt x="530186" y="771330"/>
                </a:lnTo>
                <a:lnTo>
                  <a:pt x="530186" y="457271"/>
                </a:lnTo>
                <a:lnTo>
                  <a:pt x="530893" y="448438"/>
                </a:lnTo>
                <a:lnTo>
                  <a:pt x="535840" y="441254"/>
                </a:lnTo>
                <a:lnTo>
                  <a:pt x="543613" y="436425"/>
                </a:lnTo>
                <a:lnTo>
                  <a:pt x="552801" y="434658"/>
                </a:lnTo>
                <a:lnTo>
                  <a:pt x="630695" y="434658"/>
                </a:lnTo>
                <a:lnTo>
                  <a:pt x="643259" y="386921"/>
                </a:lnTo>
                <a:lnTo>
                  <a:pt x="552801" y="386921"/>
                </a:lnTo>
                <a:lnTo>
                  <a:pt x="543967" y="384762"/>
                </a:lnTo>
                <a:lnTo>
                  <a:pt x="536782" y="379070"/>
                </a:lnTo>
                <a:lnTo>
                  <a:pt x="531953" y="371022"/>
                </a:lnTo>
                <a:lnTo>
                  <a:pt x="530186" y="361797"/>
                </a:lnTo>
                <a:lnTo>
                  <a:pt x="530186" y="283909"/>
                </a:lnTo>
                <a:lnTo>
                  <a:pt x="533367" y="256233"/>
                </a:lnTo>
                <a:lnTo>
                  <a:pt x="546205" y="233974"/>
                </a:lnTo>
                <a:lnTo>
                  <a:pt x="567995" y="217839"/>
                </a:lnTo>
                <a:lnTo>
                  <a:pt x="598030" y="208535"/>
                </a:lnTo>
                <a:lnTo>
                  <a:pt x="605568" y="206023"/>
                </a:lnTo>
                <a:lnTo>
                  <a:pt x="620645" y="206023"/>
                </a:lnTo>
                <a:lnTo>
                  <a:pt x="631481" y="207515"/>
                </a:lnTo>
                <a:lnTo>
                  <a:pt x="641375" y="208535"/>
                </a:lnTo>
                <a:lnTo>
                  <a:pt x="650326" y="209556"/>
                </a:lnTo>
                <a:lnTo>
                  <a:pt x="658336" y="211048"/>
                </a:lnTo>
                <a:lnTo>
                  <a:pt x="705610" y="211048"/>
                </a:lnTo>
                <a:lnTo>
                  <a:pt x="701052" y="243710"/>
                </a:lnTo>
                <a:lnTo>
                  <a:pt x="701052" y="248735"/>
                </a:lnTo>
                <a:lnTo>
                  <a:pt x="696027" y="253760"/>
                </a:lnTo>
                <a:lnTo>
                  <a:pt x="623157" y="253760"/>
                </a:lnTo>
                <a:lnTo>
                  <a:pt x="618132" y="256272"/>
                </a:lnTo>
                <a:lnTo>
                  <a:pt x="608081" y="256272"/>
                </a:lnTo>
                <a:lnTo>
                  <a:pt x="591709" y="261297"/>
                </a:lnTo>
                <a:lnTo>
                  <a:pt x="582639" y="268206"/>
                </a:lnTo>
                <a:lnTo>
                  <a:pt x="578752" y="276058"/>
                </a:lnTo>
                <a:lnTo>
                  <a:pt x="577928" y="283909"/>
                </a:lnTo>
                <a:lnTo>
                  <a:pt x="577928" y="339184"/>
                </a:lnTo>
                <a:lnTo>
                  <a:pt x="684719" y="339184"/>
                </a:lnTo>
                <a:lnTo>
                  <a:pt x="688487" y="341697"/>
                </a:lnTo>
                <a:lnTo>
                  <a:pt x="693513" y="346721"/>
                </a:lnTo>
                <a:lnTo>
                  <a:pt x="698538" y="361797"/>
                </a:lnTo>
                <a:lnTo>
                  <a:pt x="696026" y="369334"/>
                </a:lnTo>
                <a:lnTo>
                  <a:pt x="673411" y="464808"/>
                </a:lnTo>
                <a:lnTo>
                  <a:pt x="670231" y="471796"/>
                </a:lnTo>
                <a:lnTo>
                  <a:pt x="664931" y="477370"/>
                </a:lnTo>
                <a:lnTo>
                  <a:pt x="658217" y="481060"/>
                </a:lnTo>
                <a:lnTo>
                  <a:pt x="650797" y="482395"/>
                </a:lnTo>
                <a:lnTo>
                  <a:pt x="577928" y="482395"/>
                </a:lnTo>
                <a:lnTo>
                  <a:pt x="577928" y="771330"/>
                </a:lnTo>
                <a:lnTo>
                  <a:pt x="792533" y="771330"/>
                </a:lnTo>
                <a:close/>
              </a:path>
              <a:path w="819150" h="819150">
                <a:moveTo>
                  <a:pt x="685976" y="263810"/>
                </a:moveTo>
                <a:lnTo>
                  <a:pt x="673412" y="263810"/>
                </a:lnTo>
                <a:lnTo>
                  <a:pt x="668387" y="261297"/>
                </a:lnTo>
                <a:lnTo>
                  <a:pt x="663361" y="261297"/>
                </a:lnTo>
                <a:lnTo>
                  <a:pt x="654959" y="258000"/>
                </a:lnTo>
                <a:lnTo>
                  <a:pt x="645144" y="255644"/>
                </a:lnTo>
                <a:lnTo>
                  <a:pt x="634386" y="254231"/>
                </a:lnTo>
                <a:lnTo>
                  <a:pt x="623157" y="253760"/>
                </a:lnTo>
                <a:lnTo>
                  <a:pt x="696027" y="253760"/>
                </a:lnTo>
                <a:lnTo>
                  <a:pt x="685976" y="263810"/>
                </a:lnTo>
                <a:close/>
              </a:path>
              <a:path w="819150" h="819150">
                <a:moveTo>
                  <a:pt x="684718" y="339184"/>
                </a:moveTo>
                <a:lnTo>
                  <a:pt x="673411" y="339184"/>
                </a:lnTo>
                <a:lnTo>
                  <a:pt x="680949" y="336671"/>
                </a:lnTo>
                <a:lnTo>
                  <a:pt x="684718" y="3391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089999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5824" y="1771649"/>
                </a:moveTo>
                <a:lnTo>
                  <a:pt x="0" y="884575"/>
                </a:lnTo>
                <a:lnTo>
                  <a:pt x="885824" y="0"/>
                </a:lnTo>
                <a:lnTo>
                  <a:pt x="1771649" y="884575"/>
                </a:lnTo>
                <a:lnTo>
                  <a:pt x="885824" y="17716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5569103" y="1637499"/>
            <a:ext cx="809625" cy="666750"/>
          </a:xfrm>
          <a:custGeom>
            <a:avLst/>
            <a:gdLst/>
            <a:ahLst/>
            <a:cxnLst/>
            <a:rect l="l" t="t" r="r" b="b"/>
            <a:pathLst>
              <a:path w="809625" h="666750">
                <a:moveTo>
                  <a:pt x="424005" y="189786"/>
                </a:moveTo>
                <a:lnTo>
                  <a:pt x="374727" y="189786"/>
                </a:lnTo>
                <a:lnTo>
                  <a:pt x="377531" y="150494"/>
                </a:lnTo>
                <a:lnTo>
                  <a:pt x="399961" y="84085"/>
                </a:lnTo>
                <a:lnTo>
                  <a:pt x="451791" y="30551"/>
                </a:lnTo>
                <a:lnTo>
                  <a:pt x="486565" y="12798"/>
                </a:lnTo>
                <a:lnTo>
                  <a:pt x="551674" y="0"/>
                </a:lnTo>
                <a:lnTo>
                  <a:pt x="597352" y="4916"/>
                </a:lnTo>
                <a:lnTo>
                  <a:pt x="631113" y="16856"/>
                </a:lnTo>
                <a:lnTo>
                  <a:pt x="655062" y="31605"/>
                </a:lnTo>
                <a:lnTo>
                  <a:pt x="671300" y="44949"/>
                </a:lnTo>
                <a:lnTo>
                  <a:pt x="673792" y="47446"/>
                </a:lnTo>
                <a:lnTo>
                  <a:pt x="551674" y="47446"/>
                </a:lnTo>
                <a:lnTo>
                  <a:pt x="528773" y="49866"/>
                </a:lnTo>
                <a:lnTo>
                  <a:pt x="477371" y="70624"/>
                </a:lnTo>
                <a:lnTo>
                  <a:pt x="438586" y="113232"/>
                </a:lnTo>
                <a:lnTo>
                  <a:pt x="423666" y="174647"/>
                </a:lnTo>
                <a:lnTo>
                  <a:pt x="423763" y="180110"/>
                </a:lnTo>
                <a:lnTo>
                  <a:pt x="424005" y="189786"/>
                </a:lnTo>
                <a:close/>
              </a:path>
              <a:path w="809625" h="666750">
                <a:moveTo>
                  <a:pt x="668809" y="94893"/>
                </a:moveTo>
                <a:lnTo>
                  <a:pt x="659930" y="93605"/>
                </a:lnTo>
                <a:lnTo>
                  <a:pt x="651986" y="90211"/>
                </a:lnTo>
                <a:lnTo>
                  <a:pt x="644976" y="85411"/>
                </a:lnTo>
                <a:lnTo>
                  <a:pt x="636118" y="77413"/>
                </a:lnTo>
                <a:lnTo>
                  <a:pt x="627375" y="69570"/>
                </a:lnTo>
                <a:lnTo>
                  <a:pt x="610241" y="58996"/>
                </a:lnTo>
                <a:lnTo>
                  <a:pt x="585630" y="50763"/>
                </a:lnTo>
                <a:lnTo>
                  <a:pt x="551674" y="47446"/>
                </a:lnTo>
                <a:lnTo>
                  <a:pt x="673792" y="47446"/>
                </a:lnTo>
                <a:lnTo>
                  <a:pt x="727142" y="28093"/>
                </a:lnTo>
                <a:lnTo>
                  <a:pt x="758528" y="9988"/>
                </a:lnTo>
                <a:lnTo>
                  <a:pt x="766004" y="9988"/>
                </a:lnTo>
                <a:lnTo>
                  <a:pt x="773481" y="12486"/>
                </a:lnTo>
                <a:lnTo>
                  <a:pt x="778465" y="12486"/>
                </a:lnTo>
                <a:lnTo>
                  <a:pt x="783450" y="17480"/>
                </a:lnTo>
                <a:lnTo>
                  <a:pt x="786682" y="22084"/>
                </a:lnTo>
                <a:lnTo>
                  <a:pt x="788750" y="28132"/>
                </a:lnTo>
                <a:lnTo>
                  <a:pt x="789408" y="35038"/>
                </a:lnTo>
                <a:lnTo>
                  <a:pt x="788435" y="42452"/>
                </a:lnTo>
                <a:lnTo>
                  <a:pt x="784697" y="51777"/>
                </a:lnTo>
                <a:lnTo>
                  <a:pt x="780959" y="60869"/>
                </a:lnTo>
                <a:lnTo>
                  <a:pt x="777184" y="69570"/>
                </a:lnTo>
                <a:lnTo>
                  <a:pt x="773482" y="77413"/>
                </a:lnTo>
                <a:lnTo>
                  <a:pt x="800897" y="77413"/>
                </a:lnTo>
                <a:lnTo>
                  <a:pt x="805882" y="82407"/>
                </a:lnTo>
                <a:lnTo>
                  <a:pt x="808686" y="88806"/>
                </a:lnTo>
                <a:lnTo>
                  <a:pt x="808825" y="89899"/>
                </a:lnTo>
                <a:lnTo>
                  <a:pt x="701205" y="89899"/>
                </a:lnTo>
                <a:lnTo>
                  <a:pt x="691939" y="91732"/>
                </a:lnTo>
                <a:lnTo>
                  <a:pt x="683139" y="93332"/>
                </a:lnTo>
                <a:lnTo>
                  <a:pt x="675273" y="94464"/>
                </a:lnTo>
                <a:lnTo>
                  <a:pt x="668809" y="94893"/>
                </a:lnTo>
                <a:close/>
              </a:path>
              <a:path w="809625" h="666750">
                <a:moveTo>
                  <a:pt x="232961" y="551879"/>
                </a:moveTo>
                <a:lnTo>
                  <a:pt x="53231" y="551879"/>
                </a:lnTo>
                <a:lnTo>
                  <a:pt x="90108" y="549967"/>
                </a:lnTo>
                <a:lnTo>
                  <a:pt x="125896" y="544051"/>
                </a:lnTo>
                <a:lnTo>
                  <a:pt x="160123" y="533969"/>
                </a:lnTo>
                <a:lnTo>
                  <a:pt x="192794" y="519415"/>
                </a:lnTo>
                <a:lnTo>
                  <a:pt x="154009" y="498345"/>
                </a:lnTo>
                <a:lnTo>
                  <a:pt x="123635" y="470720"/>
                </a:lnTo>
                <a:lnTo>
                  <a:pt x="101673" y="439349"/>
                </a:lnTo>
                <a:lnTo>
                  <a:pt x="88121" y="407042"/>
                </a:lnTo>
                <a:lnTo>
                  <a:pt x="88627" y="399628"/>
                </a:lnTo>
                <a:lnTo>
                  <a:pt x="90302" y="392683"/>
                </a:lnTo>
                <a:lnTo>
                  <a:pt x="93379" y="386674"/>
                </a:lnTo>
                <a:lnTo>
                  <a:pt x="98090" y="382070"/>
                </a:lnTo>
                <a:lnTo>
                  <a:pt x="70403" y="353898"/>
                </a:lnTo>
                <a:lnTo>
                  <a:pt x="50427" y="321513"/>
                </a:lnTo>
                <a:lnTo>
                  <a:pt x="37459" y="284445"/>
                </a:lnTo>
                <a:lnTo>
                  <a:pt x="30800" y="242227"/>
                </a:lnTo>
                <a:lnTo>
                  <a:pt x="32942" y="233058"/>
                </a:lnTo>
                <a:lnTo>
                  <a:pt x="38588" y="225059"/>
                </a:lnTo>
                <a:lnTo>
                  <a:pt x="46571" y="219401"/>
                </a:lnTo>
                <a:lnTo>
                  <a:pt x="55722" y="217255"/>
                </a:lnTo>
                <a:lnTo>
                  <a:pt x="46961" y="198487"/>
                </a:lnTo>
                <a:lnTo>
                  <a:pt x="39834" y="179485"/>
                </a:lnTo>
                <a:lnTo>
                  <a:pt x="35044" y="160015"/>
                </a:lnTo>
                <a:lnTo>
                  <a:pt x="33455" y="141716"/>
                </a:lnTo>
                <a:lnTo>
                  <a:pt x="33335" y="138594"/>
                </a:lnTo>
                <a:lnTo>
                  <a:pt x="34344" y="109486"/>
                </a:lnTo>
                <a:lnTo>
                  <a:pt x="47694" y="58996"/>
                </a:lnTo>
                <a:lnTo>
                  <a:pt x="65692" y="27469"/>
                </a:lnTo>
                <a:lnTo>
                  <a:pt x="85629" y="27469"/>
                </a:lnTo>
                <a:lnTo>
                  <a:pt x="90614" y="29966"/>
                </a:lnTo>
                <a:lnTo>
                  <a:pt x="95672" y="35038"/>
                </a:lnTo>
                <a:lnTo>
                  <a:pt x="129502" y="71188"/>
                </a:lnTo>
                <a:lnTo>
                  <a:pt x="156213" y="94893"/>
                </a:lnTo>
                <a:lnTo>
                  <a:pt x="85626" y="94893"/>
                </a:lnTo>
                <a:lnTo>
                  <a:pt x="81577" y="128449"/>
                </a:lnTo>
                <a:lnTo>
                  <a:pt x="86873" y="164815"/>
                </a:lnTo>
                <a:lnTo>
                  <a:pt x="105253" y="203053"/>
                </a:lnTo>
                <a:lnTo>
                  <a:pt x="140455" y="242227"/>
                </a:lnTo>
                <a:lnTo>
                  <a:pt x="145089" y="248275"/>
                </a:lnTo>
                <a:lnTo>
                  <a:pt x="147621" y="255025"/>
                </a:lnTo>
                <a:lnTo>
                  <a:pt x="147816" y="262244"/>
                </a:lnTo>
                <a:lnTo>
                  <a:pt x="145440" y="269697"/>
                </a:lnTo>
                <a:lnTo>
                  <a:pt x="141234" y="276252"/>
                </a:lnTo>
                <a:lnTo>
                  <a:pt x="140206" y="277188"/>
                </a:lnTo>
                <a:lnTo>
                  <a:pt x="85626" y="277188"/>
                </a:lnTo>
                <a:lnTo>
                  <a:pt x="98749" y="311017"/>
                </a:lnTo>
                <a:lnTo>
                  <a:pt x="119583" y="338057"/>
                </a:lnTo>
                <a:lnTo>
                  <a:pt x="148360" y="359010"/>
                </a:lnTo>
                <a:lnTo>
                  <a:pt x="185315" y="374578"/>
                </a:lnTo>
                <a:lnTo>
                  <a:pt x="193298" y="379183"/>
                </a:lnTo>
                <a:lnTo>
                  <a:pt x="198711" y="385191"/>
                </a:lnTo>
                <a:lnTo>
                  <a:pt x="201787" y="392137"/>
                </a:lnTo>
                <a:lnTo>
                  <a:pt x="202761" y="399550"/>
                </a:lnTo>
                <a:lnTo>
                  <a:pt x="201047" y="406535"/>
                </a:lnTo>
                <a:lnTo>
                  <a:pt x="163820" y="422962"/>
                </a:lnTo>
                <a:lnTo>
                  <a:pt x="150425" y="424522"/>
                </a:lnTo>
                <a:lnTo>
                  <a:pt x="168532" y="447231"/>
                </a:lnTo>
                <a:lnTo>
                  <a:pt x="192481" y="465726"/>
                </a:lnTo>
                <a:lnTo>
                  <a:pt x="221570" y="478602"/>
                </a:lnTo>
                <a:lnTo>
                  <a:pt x="255098" y="484455"/>
                </a:lnTo>
                <a:lnTo>
                  <a:pt x="262458" y="486835"/>
                </a:lnTo>
                <a:lnTo>
                  <a:pt x="269118" y="490386"/>
                </a:lnTo>
                <a:lnTo>
                  <a:pt x="274375" y="495341"/>
                </a:lnTo>
                <a:lnTo>
                  <a:pt x="277529" y="501935"/>
                </a:lnTo>
                <a:lnTo>
                  <a:pt x="278464" y="508295"/>
                </a:lnTo>
                <a:lnTo>
                  <a:pt x="277529" y="515358"/>
                </a:lnTo>
                <a:lnTo>
                  <a:pt x="274725" y="521952"/>
                </a:lnTo>
                <a:lnTo>
                  <a:pt x="270053" y="526907"/>
                </a:lnTo>
                <a:lnTo>
                  <a:pt x="235008" y="550825"/>
                </a:lnTo>
                <a:lnTo>
                  <a:pt x="232961" y="551879"/>
                </a:lnTo>
                <a:close/>
              </a:path>
              <a:path w="809625" h="666750">
                <a:moveTo>
                  <a:pt x="800897" y="77413"/>
                </a:moveTo>
                <a:lnTo>
                  <a:pt x="773482" y="77413"/>
                </a:lnTo>
                <a:lnTo>
                  <a:pt x="775975" y="74915"/>
                </a:lnTo>
                <a:lnTo>
                  <a:pt x="778467" y="74915"/>
                </a:lnTo>
                <a:lnTo>
                  <a:pt x="783451" y="72418"/>
                </a:lnTo>
                <a:lnTo>
                  <a:pt x="793421" y="72418"/>
                </a:lnTo>
                <a:lnTo>
                  <a:pt x="800897" y="77413"/>
                </a:lnTo>
                <a:close/>
              </a:path>
              <a:path w="809625" h="666750">
                <a:moveTo>
                  <a:pt x="477729" y="619303"/>
                </a:moveTo>
                <a:lnTo>
                  <a:pt x="265069" y="619303"/>
                </a:lnTo>
                <a:lnTo>
                  <a:pt x="327044" y="614689"/>
                </a:lnTo>
                <a:lnTo>
                  <a:pt x="382359" y="603461"/>
                </a:lnTo>
                <a:lnTo>
                  <a:pt x="431366" y="586732"/>
                </a:lnTo>
                <a:lnTo>
                  <a:pt x="474415" y="565613"/>
                </a:lnTo>
                <a:lnTo>
                  <a:pt x="511857" y="541217"/>
                </a:lnTo>
                <a:lnTo>
                  <a:pt x="544042" y="514655"/>
                </a:lnTo>
                <a:lnTo>
                  <a:pt x="571320" y="487040"/>
                </a:lnTo>
                <a:lnTo>
                  <a:pt x="624237" y="413551"/>
                </a:lnTo>
                <a:lnTo>
                  <a:pt x="647856" y="366717"/>
                </a:lnTo>
                <a:lnTo>
                  <a:pt x="665382" y="320576"/>
                </a:lnTo>
                <a:lnTo>
                  <a:pt x="677301" y="276725"/>
                </a:lnTo>
                <a:lnTo>
                  <a:pt x="684097" y="236759"/>
                </a:lnTo>
                <a:lnTo>
                  <a:pt x="686254" y="194780"/>
                </a:lnTo>
                <a:lnTo>
                  <a:pt x="688474" y="174647"/>
                </a:lnTo>
                <a:lnTo>
                  <a:pt x="694666" y="161068"/>
                </a:lnTo>
                <a:lnTo>
                  <a:pt x="704128" y="151236"/>
                </a:lnTo>
                <a:lnTo>
                  <a:pt x="716161" y="142339"/>
                </a:lnTo>
                <a:lnTo>
                  <a:pt x="701209" y="142339"/>
                </a:lnTo>
                <a:lnTo>
                  <a:pt x="676441" y="119553"/>
                </a:lnTo>
                <a:lnTo>
                  <a:pt x="676908" y="111749"/>
                </a:lnTo>
                <a:lnTo>
                  <a:pt x="680179" y="104882"/>
                </a:lnTo>
                <a:lnTo>
                  <a:pt x="686254" y="99887"/>
                </a:lnTo>
                <a:lnTo>
                  <a:pt x="696222" y="94893"/>
                </a:lnTo>
                <a:lnTo>
                  <a:pt x="701207" y="89899"/>
                </a:lnTo>
                <a:lnTo>
                  <a:pt x="808825" y="89899"/>
                </a:lnTo>
                <a:lnTo>
                  <a:pt x="809621" y="96142"/>
                </a:lnTo>
                <a:lnTo>
                  <a:pt x="780220" y="145149"/>
                </a:lnTo>
                <a:lnTo>
                  <a:pt x="743849" y="180110"/>
                </a:lnTo>
                <a:lnTo>
                  <a:pt x="733607" y="187289"/>
                </a:lnTo>
                <a:lnTo>
                  <a:pt x="733542" y="203053"/>
                </a:lnTo>
                <a:lnTo>
                  <a:pt x="722623" y="285604"/>
                </a:lnTo>
                <a:lnTo>
                  <a:pt x="709620" y="334623"/>
                </a:lnTo>
                <a:lnTo>
                  <a:pt x="690594" y="386139"/>
                </a:lnTo>
                <a:lnTo>
                  <a:pt x="664783" y="438349"/>
                </a:lnTo>
                <a:lnTo>
                  <a:pt x="631427" y="489449"/>
                </a:lnTo>
                <a:lnTo>
                  <a:pt x="583443" y="544075"/>
                </a:lnTo>
                <a:lnTo>
                  <a:pt x="553060" y="570931"/>
                </a:lnTo>
                <a:lnTo>
                  <a:pt x="518036" y="596270"/>
                </a:lnTo>
                <a:lnTo>
                  <a:pt x="478150" y="619121"/>
                </a:lnTo>
                <a:lnTo>
                  <a:pt x="477729" y="619303"/>
                </a:lnTo>
                <a:close/>
              </a:path>
              <a:path w="809625" h="666750">
                <a:moveTo>
                  <a:pt x="399645" y="239730"/>
                </a:moveTo>
                <a:lnTo>
                  <a:pt x="397153" y="239730"/>
                </a:lnTo>
                <a:lnTo>
                  <a:pt x="345107" y="233018"/>
                </a:lnTo>
                <a:lnTo>
                  <a:pt x="295721" y="221500"/>
                </a:lnTo>
                <a:lnTo>
                  <a:pt x="248907" y="205265"/>
                </a:lnTo>
                <a:lnTo>
                  <a:pt x="204577" y="184399"/>
                </a:lnTo>
                <a:lnTo>
                  <a:pt x="162645" y="158990"/>
                </a:lnTo>
                <a:lnTo>
                  <a:pt x="123024" y="129126"/>
                </a:lnTo>
                <a:lnTo>
                  <a:pt x="85626" y="94893"/>
                </a:lnTo>
                <a:lnTo>
                  <a:pt x="156213" y="94893"/>
                </a:lnTo>
                <a:lnTo>
                  <a:pt x="165105" y="102785"/>
                </a:lnTo>
                <a:lnTo>
                  <a:pt x="202583" y="129708"/>
                </a:lnTo>
                <a:lnTo>
                  <a:pt x="242110" y="151913"/>
                </a:lnTo>
                <a:lnTo>
                  <a:pt x="283860" y="169357"/>
                </a:lnTo>
                <a:lnTo>
                  <a:pt x="328007" y="181996"/>
                </a:lnTo>
                <a:lnTo>
                  <a:pt x="374727" y="189786"/>
                </a:lnTo>
                <a:lnTo>
                  <a:pt x="424005" y="189786"/>
                </a:lnTo>
                <a:lnTo>
                  <a:pt x="424567" y="212261"/>
                </a:lnTo>
                <a:lnTo>
                  <a:pt x="422776" y="222874"/>
                </a:lnTo>
                <a:lnTo>
                  <a:pt x="417713" y="231614"/>
                </a:lnTo>
                <a:lnTo>
                  <a:pt x="409847" y="237545"/>
                </a:lnTo>
                <a:lnTo>
                  <a:pt x="399645" y="239730"/>
                </a:lnTo>
                <a:close/>
              </a:path>
              <a:path w="809625" h="666750">
                <a:moveTo>
                  <a:pt x="123010" y="284680"/>
                </a:moveTo>
                <a:lnTo>
                  <a:pt x="120518" y="284680"/>
                </a:lnTo>
                <a:lnTo>
                  <a:pt x="109809" y="282807"/>
                </a:lnTo>
                <a:lnTo>
                  <a:pt x="100268" y="280934"/>
                </a:lnTo>
                <a:lnTo>
                  <a:pt x="92129" y="279061"/>
                </a:lnTo>
                <a:lnTo>
                  <a:pt x="85626" y="277188"/>
                </a:lnTo>
                <a:lnTo>
                  <a:pt x="140206" y="277188"/>
                </a:lnTo>
                <a:lnTo>
                  <a:pt x="136094" y="280934"/>
                </a:lnTo>
                <a:lnTo>
                  <a:pt x="130019" y="283743"/>
                </a:lnTo>
                <a:lnTo>
                  <a:pt x="123010" y="284680"/>
                </a:lnTo>
                <a:close/>
              </a:path>
              <a:path w="809625" h="666750">
                <a:moveTo>
                  <a:pt x="265071" y="666749"/>
                </a:moveTo>
                <a:lnTo>
                  <a:pt x="211837" y="663773"/>
                </a:lnTo>
                <a:lnTo>
                  <a:pt x="159799" y="654923"/>
                </a:lnTo>
                <a:lnTo>
                  <a:pt x="108958" y="640319"/>
                </a:lnTo>
                <a:lnTo>
                  <a:pt x="59313" y="620082"/>
                </a:lnTo>
                <a:lnTo>
                  <a:pt x="10864" y="594331"/>
                </a:lnTo>
                <a:lnTo>
                  <a:pt x="0" y="574666"/>
                </a:lnTo>
                <a:lnTo>
                  <a:pt x="895" y="566862"/>
                </a:lnTo>
                <a:lnTo>
                  <a:pt x="4050" y="559917"/>
                </a:lnTo>
                <a:lnTo>
                  <a:pt x="9307" y="554376"/>
                </a:lnTo>
                <a:lnTo>
                  <a:pt x="15965" y="550708"/>
                </a:lnTo>
                <a:lnTo>
                  <a:pt x="23325" y="549382"/>
                </a:lnTo>
                <a:lnTo>
                  <a:pt x="25817" y="549382"/>
                </a:lnTo>
                <a:lnTo>
                  <a:pt x="31853" y="550825"/>
                </a:lnTo>
                <a:lnTo>
                  <a:pt x="38589" y="551567"/>
                </a:lnTo>
                <a:lnTo>
                  <a:pt x="45793" y="551840"/>
                </a:lnTo>
                <a:lnTo>
                  <a:pt x="232961" y="551879"/>
                </a:lnTo>
                <a:lnTo>
                  <a:pt x="197779" y="569983"/>
                </a:lnTo>
                <a:lnTo>
                  <a:pt x="158604" y="584498"/>
                </a:lnTo>
                <a:lnTo>
                  <a:pt x="118028" y="594331"/>
                </a:lnTo>
                <a:lnTo>
                  <a:pt x="153971" y="605607"/>
                </a:lnTo>
                <a:lnTo>
                  <a:pt x="190614" y="613372"/>
                </a:lnTo>
                <a:lnTo>
                  <a:pt x="227725" y="617859"/>
                </a:lnTo>
                <a:lnTo>
                  <a:pt x="265069" y="619303"/>
                </a:lnTo>
                <a:lnTo>
                  <a:pt x="477729" y="619303"/>
                </a:lnTo>
                <a:lnTo>
                  <a:pt x="433157" y="638540"/>
                </a:lnTo>
                <a:lnTo>
                  <a:pt x="382810" y="653582"/>
                </a:lnTo>
                <a:lnTo>
                  <a:pt x="326863" y="663300"/>
                </a:lnTo>
                <a:lnTo>
                  <a:pt x="265071" y="6667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3107501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4575" y="1771649"/>
                </a:moveTo>
                <a:lnTo>
                  <a:pt x="0" y="884575"/>
                </a:lnTo>
                <a:lnTo>
                  <a:pt x="884575" y="0"/>
                </a:lnTo>
                <a:lnTo>
                  <a:pt x="1771649" y="884575"/>
                </a:lnTo>
                <a:lnTo>
                  <a:pt x="884575" y="17716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3703111" y="1853976"/>
            <a:ext cx="143510" cy="429895"/>
          </a:xfrm>
          <a:custGeom>
            <a:avLst/>
            <a:gdLst/>
            <a:ahLst/>
            <a:cxnLst/>
            <a:rect l="l" t="t" r="r" b="b"/>
            <a:pathLst>
              <a:path w="143509" h="429894">
                <a:moveTo>
                  <a:pt x="120610" y="429676"/>
                </a:moveTo>
                <a:lnTo>
                  <a:pt x="25127" y="429676"/>
                </a:lnTo>
                <a:lnTo>
                  <a:pt x="14841" y="428970"/>
                </a:lnTo>
                <a:lnTo>
                  <a:pt x="6910" y="424023"/>
                </a:lnTo>
                <a:lnTo>
                  <a:pt x="1806" y="416249"/>
                </a:lnTo>
                <a:lnTo>
                  <a:pt x="0" y="407062"/>
                </a:lnTo>
                <a:lnTo>
                  <a:pt x="0" y="22614"/>
                </a:lnTo>
                <a:lnTo>
                  <a:pt x="2159" y="13780"/>
                </a:lnTo>
                <a:lnTo>
                  <a:pt x="7852" y="6595"/>
                </a:lnTo>
                <a:lnTo>
                  <a:pt x="15900" y="1766"/>
                </a:lnTo>
                <a:lnTo>
                  <a:pt x="25127" y="0"/>
                </a:lnTo>
                <a:lnTo>
                  <a:pt x="120610" y="0"/>
                </a:lnTo>
                <a:lnTo>
                  <a:pt x="129444" y="706"/>
                </a:lnTo>
                <a:lnTo>
                  <a:pt x="136629" y="5653"/>
                </a:lnTo>
                <a:lnTo>
                  <a:pt x="141458" y="13427"/>
                </a:lnTo>
                <a:lnTo>
                  <a:pt x="143225" y="22614"/>
                </a:lnTo>
                <a:lnTo>
                  <a:pt x="143225" y="47741"/>
                </a:lnTo>
                <a:lnTo>
                  <a:pt x="47740" y="47741"/>
                </a:lnTo>
                <a:lnTo>
                  <a:pt x="47740" y="381934"/>
                </a:lnTo>
                <a:lnTo>
                  <a:pt x="143225" y="381934"/>
                </a:lnTo>
                <a:lnTo>
                  <a:pt x="143225" y="407062"/>
                </a:lnTo>
                <a:lnTo>
                  <a:pt x="142518" y="415896"/>
                </a:lnTo>
                <a:lnTo>
                  <a:pt x="137571" y="423080"/>
                </a:lnTo>
                <a:lnTo>
                  <a:pt x="129797" y="427910"/>
                </a:lnTo>
                <a:lnTo>
                  <a:pt x="120610" y="429676"/>
                </a:lnTo>
                <a:close/>
              </a:path>
              <a:path w="143509" h="429894">
                <a:moveTo>
                  <a:pt x="143225" y="381934"/>
                </a:moveTo>
                <a:lnTo>
                  <a:pt x="95483" y="381934"/>
                </a:lnTo>
                <a:lnTo>
                  <a:pt x="95483" y="47741"/>
                </a:lnTo>
                <a:lnTo>
                  <a:pt x="143225" y="47741"/>
                </a:lnTo>
                <a:lnTo>
                  <a:pt x="143225" y="3819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03109" y="1660496"/>
            <a:ext cx="143225" cy="143225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13582498" y="1562505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696023" y="439724"/>
                </a:moveTo>
                <a:lnTo>
                  <a:pt x="690168" y="397535"/>
                </a:lnTo>
                <a:lnTo>
                  <a:pt x="673354" y="359676"/>
                </a:lnTo>
                <a:lnTo>
                  <a:pt x="653910" y="336702"/>
                </a:lnTo>
                <a:lnTo>
                  <a:pt x="648284" y="330060"/>
                </a:lnTo>
                <a:lnTo>
                  <a:pt x="648284" y="439724"/>
                </a:lnTo>
                <a:lnTo>
                  <a:pt x="648284" y="673417"/>
                </a:lnTo>
                <a:lnTo>
                  <a:pt x="600532" y="673417"/>
                </a:lnTo>
                <a:lnTo>
                  <a:pt x="600532" y="482447"/>
                </a:lnTo>
                <a:lnTo>
                  <a:pt x="593039" y="445262"/>
                </a:lnTo>
                <a:lnTo>
                  <a:pt x="585914" y="434708"/>
                </a:lnTo>
                <a:lnTo>
                  <a:pt x="572579" y="414909"/>
                </a:lnTo>
                <a:lnTo>
                  <a:pt x="542226" y="394462"/>
                </a:lnTo>
                <a:lnTo>
                  <a:pt x="505053" y="386956"/>
                </a:lnTo>
                <a:lnTo>
                  <a:pt x="467868" y="394462"/>
                </a:lnTo>
                <a:lnTo>
                  <a:pt x="437527" y="414909"/>
                </a:lnTo>
                <a:lnTo>
                  <a:pt x="417068" y="445262"/>
                </a:lnTo>
                <a:lnTo>
                  <a:pt x="409575" y="482447"/>
                </a:lnTo>
                <a:lnTo>
                  <a:pt x="409575" y="673417"/>
                </a:lnTo>
                <a:lnTo>
                  <a:pt x="359308" y="673417"/>
                </a:lnTo>
                <a:lnTo>
                  <a:pt x="359308" y="339217"/>
                </a:lnTo>
                <a:lnTo>
                  <a:pt x="409575" y="339217"/>
                </a:lnTo>
                <a:lnTo>
                  <a:pt x="409575" y="361835"/>
                </a:lnTo>
                <a:lnTo>
                  <a:pt x="410514" y="368896"/>
                </a:lnTo>
                <a:lnTo>
                  <a:pt x="413334" y="375031"/>
                </a:lnTo>
                <a:lnTo>
                  <a:pt x="418045" y="380212"/>
                </a:lnTo>
                <a:lnTo>
                  <a:pt x="424649" y="384441"/>
                </a:lnTo>
                <a:lnTo>
                  <a:pt x="427151" y="384441"/>
                </a:lnTo>
                <a:lnTo>
                  <a:pt x="429666" y="386956"/>
                </a:lnTo>
                <a:lnTo>
                  <a:pt x="437210" y="386956"/>
                </a:lnTo>
                <a:lnTo>
                  <a:pt x="444741" y="384441"/>
                </a:lnTo>
                <a:lnTo>
                  <a:pt x="449770" y="379425"/>
                </a:lnTo>
                <a:lnTo>
                  <a:pt x="459828" y="366864"/>
                </a:lnTo>
                <a:lnTo>
                  <a:pt x="476631" y="353669"/>
                </a:lnTo>
                <a:lnTo>
                  <a:pt x="496252" y="344246"/>
                </a:lnTo>
                <a:lnTo>
                  <a:pt x="515378" y="339217"/>
                </a:lnTo>
                <a:lnTo>
                  <a:pt x="517779" y="338594"/>
                </a:lnTo>
                <a:lnTo>
                  <a:pt x="540232" y="336702"/>
                </a:lnTo>
                <a:lnTo>
                  <a:pt x="552792" y="336702"/>
                </a:lnTo>
                <a:lnTo>
                  <a:pt x="597395" y="352806"/>
                </a:lnTo>
                <a:lnTo>
                  <a:pt x="642315" y="406361"/>
                </a:lnTo>
                <a:lnTo>
                  <a:pt x="648284" y="439724"/>
                </a:lnTo>
                <a:lnTo>
                  <a:pt x="648284" y="330060"/>
                </a:lnTo>
                <a:lnTo>
                  <a:pt x="646633" y="328104"/>
                </a:lnTo>
                <a:lnTo>
                  <a:pt x="621525" y="311581"/>
                </a:lnTo>
                <a:lnTo>
                  <a:pt x="611111" y="304723"/>
                </a:lnTo>
                <a:lnTo>
                  <a:pt x="567880" y="291477"/>
                </a:lnTo>
                <a:lnTo>
                  <a:pt x="540232" y="288963"/>
                </a:lnTo>
                <a:lnTo>
                  <a:pt x="517728" y="290372"/>
                </a:lnTo>
                <a:lnTo>
                  <a:pt x="495947" y="294614"/>
                </a:lnTo>
                <a:lnTo>
                  <a:pt x="475564" y="301688"/>
                </a:lnTo>
                <a:lnTo>
                  <a:pt x="457314" y="311581"/>
                </a:lnTo>
                <a:lnTo>
                  <a:pt x="454088" y="303136"/>
                </a:lnTo>
                <a:lnTo>
                  <a:pt x="448513" y="296811"/>
                </a:lnTo>
                <a:lnTo>
                  <a:pt x="441058" y="292849"/>
                </a:lnTo>
                <a:lnTo>
                  <a:pt x="432181" y="291477"/>
                </a:lnTo>
                <a:lnTo>
                  <a:pt x="336702" y="291477"/>
                </a:lnTo>
                <a:lnTo>
                  <a:pt x="327469" y="293243"/>
                </a:lnTo>
                <a:lnTo>
                  <a:pt x="319430" y="298069"/>
                </a:lnTo>
                <a:lnTo>
                  <a:pt x="313728" y="305257"/>
                </a:lnTo>
                <a:lnTo>
                  <a:pt x="311569" y="314096"/>
                </a:lnTo>
                <a:lnTo>
                  <a:pt x="311569" y="698538"/>
                </a:lnTo>
                <a:lnTo>
                  <a:pt x="313385" y="707720"/>
                </a:lnTo>
                <a:lnTo>
                  <a:pt x="318477" y="715505"/>
                </a:lnTo>
                <a:lnTo>
                  <a:pt x="326415" y="720445"/>
                </a:lnTo>
                <a:lnTo>
                  <a:pt x="336702" y="721156"/>
                </a:lnTo>
                <a:lnTo>
                  <a:pt x="432181" y="721156"/>
                </a:lnTo>
                <a:lnTo>
                  <a:pt x="441413" y="719391"/>
                </a:lnTo>
                <a:lnTo>
                  <a:pt x="449453" y="714552"/>
                </a:lnTo>
                <a:lnTo>
                  <a:pt x="455155" y="707377"/>
                </a:lnTo>
                <a:lnTo>
                  <a:pt x="457314" y="698538"/>
                </a:lnTo>
                <a:lnTo>
                  <a:pt x="457314" y="673417"/>
                </a:lnTo>
                <a:lnTo>
                  <a:pt x="457314" y="482447"/>
                </a:lnTo>
                <a:lnTo>
                  <a:pt x="461238" y="463321"/>
                </a:lnTo>
                <a:lnTo>
                  <a:pt x="471754" y="448208"/>
                </a:lnTo>
                <a:lnTo>
                  <a:pt x="486994" y="438277"/>
                </a:lnTo>
                <a:lnTo>
                  <a:pt x="505053" y="434708"/>
                </a:lnTo>
                <a:lnTo>
                  <a:pt x="524179" y="438632"/>
                </a:lnTo>
                <a:lnTo>
                  <a:pt x="539292" y="449148"/>
                </a:lnTo>
                <a:lnTo>
                  <a:pt x="549224" y="464388"/>
                </a:lnTo>
                <a:lnTo>
                  <a:pt x="552792" y="482447"/>
                </a:lnTo>
                <a:lnTo>
                  <a:pt x="552792" y="698538"/>
                </a:lnTo>
                <a:lnTo>
                  <a:pt x="554558" y="707720"/>
                </a:lnTo>
                <a:lnTo>
                  <a:pt x="559396" y="715505"/>
                </a:lnTo>
                <a:lnTo>
                  <a:pt x="566572" y="720445"/>
                </a:lnTo>
                <a:lnTo>
                  <a:pt x="575411" y="721156"/>
                </a:lnTo>
                <a:lnTo>
                  <a:pt x="673404" y="721156"/>
                </a:lnTo>
                <a:lnTo>
                  <a:pt x="682599" y="719391"/>
                </a:lnTo>
                <a:lnTo>
                  <a:pt x="690372" y="714552"/>
                </a:lnTo>
                <a:lnTo>
                  <a:pt x="695312" y="707377"/>
                </a:lnTo>
                <a:lnTo>
                  <a:pt x="696023" y="698538"/>
                </a:lnTo>
                <a:lnTo>
                  <a:pt x="696023" y="673417"/>
                </a:lnTo>
                <a:lnTo>
                  <a:pt x="696023" y="439724"/>
                </a:lnTo>
                <a:close/>
              </a:path>
              <a:path w="819150" h="819150">
                <a:moveTo>
                  <a:pt x="819150" y="123126"/>
                </a:moveTo>
                <a:lnTo>
                  <a:pt x="809447" y="76682"/>
                </a:lnTo>
                <a:lnTo>
                  <a:pt x="789673" y="47739"/>
                </a:lnTo>
                <a:lnTo>
                  <a:pt x="783018" y="38011"/>
                </a:lnTo>
                <a:lnTo>
                  <a:pt x="768896" y="28308"/>
                </a:lnTo>
                <a:lnTo>
                  <a:pt x="768896" y="123126"/>
                </a:lnTo>
                <a:lnTo>
                  <a:pt x="768896" y="698538"/>
                </a:lnTo>
                <a:lnTo>
                  <a:pt x="763155" y="726884"/>
                </a:lnTo>
                <a:lnTo>
                  <a:pt x="747534" y="750049"/>
                </a:lnTo>
                <a:lnTo>
                  <a:pt x="724369" y="765670"/>
                </a:lnTo>
                <a:lnTo>
                  <a:pt x="696023" y="771410"/>
                </a:lnTo>
                <a:lnTo>
                  <a:pt x="120599" y="771410"/>
                </a:lnTo>
                <a:lnTo>
                  <a:pt x="92252" y="765670"/>
                </a:lnTo>
                <a:lnTo>
                  <a:pt x="69100" y="750049"/>
                </a:lnTo>
                <a:lnTo>
                  <a:pt x="53467" y="726884"/>
                </a:lnTo>
                <a:lnTo>
                  <a:pt x="47739" y="698538"/>
                </a:lnTo>
                <a:lnTo>
                  <a:pt x="47739" y="123126"/>
                </a:lnTo>
                <a:lnTo>
                  <a:pt x="53467" y="94742"/>
                </a:lnTo>
                <a:lnTo>
                  <a:pt x="69088" y="71297"/>
                </a:lnTo>
                <a:lnTo>
                  <a:pt x="92252" y="54927"/>
                </a:lnTo>
                <a:lnTo>
                  <a:pt x="120599" y="47739"/>
                </a:lnTo>
                <a:lnTo>
                  <a:pt x="696023" y="47739"/>
                </a:lnTo>
                <a:lnTo>
                  <a:pt x="724369" y="53517"/>
                </a:lnTo>
                <a:lnTo>
                  <a:pt x="747534" y="69418"/>
                </a:lnTo>
                <a:lnTo>
                  <a:pt x="763155" y="93319"/>
                </a:lnTo>
                <a:lnTo>
                  <a:pt x="768896" y="123126"/>
                </a:lnTo>
                <a:lnTo>
                  <a:pt x="768896" y="28308"/>
                </a:lnTo>
                <a:lnTo>
                  <a:pt x="743877" y="11112"/>
                </a:lnTo>
                <a:lnTo>
                  <a:pt x="696023" y="0"/>
                </a:lnTo>
                <a:lnTo>
                  <a:pt x="120599" y="0"/>
                </a:lnTo>
                <a:lnTo>
                  <a:pt x="74193" y="9702"/>
                </a:lnTo>
                <a:lnTo>
                  <a:pt x="35801" y="36118"/>
                </a:lnTo>
                <a:lnTo>
                  <a:pt x="9652" y="75260"/>
                </a:lnTo>
                <a:lnTo>
                  <a:pt x="0" y="123126"/>
                </a:lnTo>
                <a:lnTo>
                  <a:pt x="0" y="698538"/>
                </a:lnTo>
                <a:lnTo>
                  <a:pt x="9652" y="744943"/>
                </a:lnTo>
                <a:lnTo>
                  <a:pt x="35801" y="783348"/>
                </a:lnTo>
                <a:lnTo>
                  <a:pt x="74193" y="809498"/>
                </a:lnTo>
                <a:lnTo>
                  <a:pt x="120599" y="819150"/>
                </a:lnTo>
                <a:lnTo>
                  <a:pt x="696023" y="819150"/>
                </a:lnTo>
                <a:lnTo>
                  <a:pt x="742467" y="809498"/>
                </a:lnTo>
                <a:lnTo>
                  <a:pt x="781138" y="783348"/>
                </a:lnTo>
                <a:lnTo>
                  <a:pt x="789495" y="771410"/>
                </a:lnTo>
                <a:lnTo>
                  <a:pt x="808037" y="744943"/>
                </a:lnTo>
                <a:lnTo>
                  <a:pt x="819150" y="698538"/>
                </a:lnTo>
                <a:lnTo>
                  <a:pt x="819150" y="1231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1125001" y="1084999"/>
            <a:ext cx="1771650" cy="1771650"/>
          </a:xfrm>
          <a:custGeom>
            <a:avLst/>
            <a:gdLst/>
            <a:ahLst/>
            <a:cxnLst/>
            <a:rect l="l" t="t" r="r" b="b"/>
            <a:pathLst>
              <a:path w="1771650" h="1771650">
                <a:moveTo>
                  <a:pt x="887074" y="1771649"/>
                </a:moveTo>
                <a:lnTo>
                  <a:pt x="0" y="884575"/>
                </a:lnTo>
                <a:lnTo>
                  <a:pt x="887073" y="0"/>
                </a:lnTo>
                <a:lnTo>
                  <a:pt x="1771649" y="884575"/>
                </a:lnTo>
                <a:lnTo>
                  <a:pt x="887074" y="1771649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1604993" y="1562505"/>
            <a:ext cx="819150" cy="819150"/>
          </a:xfrm>
          <a:custGeom>
            <a:avLst/>
            <a:gdLst/>
            <a:ahLst/>
            <a:cxnLst/>
            <a:rect l="l" t="t" r="r" b="b"/>
            <a:pathLst>
              <a:path w="819150" h="819150">
                <a:moveTo>
                  <a:pt x="577926" y="409536"/>
                </a:moveTo>
                <a:lnTo>
                  <a:pt x="571919" y="364782"/>
                </a:lnTo>
                <a:lnTo>
                  <a:pt x="554939" y="324573"/>
                </a:lnTo>
                <a:lnTo>
                  <a:pt x="530186" y="292544"/>
                </a:lnTo>
                <a:lnTo>
                  <a:pt x="530186" y="409536"/>
                </a:lnTo>
                <a:lnTo>
                  <a:pt x="520877" y="455930"/>
                </a:lnTo>
                <a:lnTo>
                  <a:pt x="495325" y="494334"/>
                </a:lnTo>
                <a:lnTo>
                  <a:pt x="457047" y="520471"/>
                </a:lnTo>
                <a:lnTo>
                  <a:pt x="409575" y="530136"/>
                </a:lnTo>
                <a:lnTo>
                  <a:pt x="363169" y="520827"/>
                </a:lnTo>
                <a:lnTo>
                  <a:pt x="324777" y="495274"/>
                </a:lnTo>
                <a:lnTo>
                  <a:pt x="298627" y="456996"/>
                </a:lnTo>
                <a:lnTo>
                  <a:pt x="288963" y="409536"/>
                </a:lnTo>
                <a:lnTo>
                  <a:pt x="298272" y="363169"/>
                </a:lnTo>
                <a:lnTo>
                  <a:pt x="323824" y="325056"/>
                </a:lnTo>
                <a:lnTo>
                  <a:pt x="362102" y="299656"/>
                </a:lnTo>
                <a:lnTo>
                  <a:pt x="409575" y="291452"/>
                </a:lnTo>
                <a:lnTo>
                  <a:pt x="455980" y="300710"/>
                </a:lnTo>
                <a:lnTo>
                  <a:pt x="494385" y="325996"/>
                </a:lnTo>
                <a:lnTo>
                  <a:pt x="520522" y="363524"/>
                </a:lnTo>
                <a:lnTo>
                  <a:pt x="530186" y="409536"/>
                </a:lnTo>
                <a:lnTo>
                  <a:pt x="530186" y="292544"/>
                </a:lnTo>
                <a:lnTo>
                  <a:pt x="494538" y="264185"/>
                </a:lnTo>
                <a:lnTo>
                  <a:pt x="454329" y="247205"/>
                </a:lnTo>
                <a:lnTo>
                  <a:pt x="409575" y="241198"/>
                </a:lnTo>
                <a:lnTo>
                  <a:pt x="364820" y="247205"/>
                </a:lnTo>
                <a:lnTo>
                  <a:pt x="324612" y="264185"/>
                </a:lnTo>
                <a:lnTo>
                  <a:pt x="290537" y="290499"/>
                </a:lnTo>
                <a:lnTo>
                  <a:pt x="264210" y="324573"/>
                </a:lnTo>
                <a:lnTo>
                  <a:pt x="247230" y="364782"/>
                </a:lnTo>
                <a:lnTo>
                  <a:pt x="241223" y="409536"/>
                </a:lnTo>
                <a:lnTo>
                  <a:pt x="247230" y="454279"/>
                </a:lnTo>
                <a:lnTo>
                  <a:pt x="264210" y="494487"/>
                </a:lnTo>
                <a:lnTo>
                  <a:pt x="290537" y="528561"/>
                </a:lnTo>
                <a:lnTo>
                  <a:pt x="324612" y="554888"/>
                </a:lnTo>
                <a:lnTo>
                  <a:pt x="364820" y="571855"/>
                </a:lnTo>
                <a:lnTo>
                  <a:pt x="409575" y="577875"/>
                </a:lnTo>
                <a:lnTo>
                  <a:pt x="454329" y="571855"/>
                </a:lnTo>
                <a:lnTo>
                  <a:pt x="494538" y="554888"/>
                </a:lnTo>
                <a:lnTo>
                  <a:pt x="526580" y="530136"/>
                </a:lnTo>
                <a:lnTo>
                  <a:pt x="554939" y="494487"/>
                </a:lnTo>
                <a:lnTo>
                  <a:pt x="571919" y="454279"/>
                </a:lnTo>
                <a:lnTo>
                  <a:pt x="577926" y="409536"/>
                </a:lnTo>
                <a:close/>
              </a:path>
              <a:path w="819150" h="819150">
                <a:moveTo>
                  <a:pt x="723671" y="218579"/>
                </a:moveTo>
                <a:lnTo>
                  <a:pt x="713968" y="172186"/>
                </a:lnTo>
                <a:lnTo>
                  <a:pt x="695756" y="145719"/>
                </a:lnTo>
                <a:lnTo>
                  <a:pt x="687552" y="133794"/>
                </a:lnTo>
                <a:lnTo>
                  <a:pt x="673417" y="124358"/>
                </a:lnTo>
                <a:lnTo>
                  <a:pt x="673417" y="218579"/>
                </a:lnTo>
                <a:lnTo>
                  <a:pt x="673417" y="602996"/>
                </a:lnTo>
                <a:lnTo>
                  <a:pt x="667677" y="631342"/>
                </a:lnTo>
                <a:lnTo>
                  <a:pt x="652056" y="654494"/>
                </a:lnTo>
                <a:lnTo>
                  <a:pt x="628891" y="670128"/>
                </a:lnTo>
                <a:lnTo>
                  <a:pt x="600544" y="675855"/>
                </a:lnTo>
                <a:lnTo>
                  <a:pt x="216090" y="675855"/>
                </a:lnTo>
                <a:lnTo>
                  <a:pt x="187744" y="670128"/>
                </a:lnTo>
                <a:lnTo>
                  <a:pt x="164579" y="654494"/>
                </a:lnTo>
                <a:lnTo>
                  <a:pt x="148958" y="631342"/>
                </a:lnTo>
                <a:lnTo>
                  <a:pt x="143230" y="602996"/>
                </a:lnTo>
                <a:lnTo>
                  <a:pt x="143230" y="218579"/>
                </a:lnTo>
                <a:lnTo>
                  <a:pt x="148958" y="190246"/>
                </a:lnTo>
                <a:lnTo>
                  <a:pt x="164579" y="167081"/>
                </a:lnTo>
                <a:lnTo>
                  <a:pt x="187744" y="151460"/>
                </a:lnTo>
                <a:lnTo>
                  <a:pt x="216090" y="145719"/>
                </a:lnTo>
                <a:lnTo>
                  <a:pt x="600544" y="145719"/>
                </a:lnTo>
                <a:lnTo>
                  <a:pt x="628891" y="151460"/>
                </a:lnTo>
                <a:lnTo>
                  <a:pt x="652056" y="167081"/>
                </a:lnTo>
                <a:lnTo>
                  <a:pt x="667677" y="190246"/>
                </a:lnTo>
                <a:lnTo>
                  <a:pt x="673417" y="218579"/>
                </a:lnTo>
                <a:lnTo>
                  <a:pt x="673417" y="124358"/>
                </a:lnTo>
                <a:lnTo>
                  <a:pt x="648398" y="107645"/>
                </a:lnTo>
                <a:lnTo>
                  <a:pt x="600544" y="97980"/>
                </a:lnTo>
                <a:lnTo>
                  <a:pt x="216090" y="97980"/>
                </a:lnTo>
                <a:lnTo>
                  <a:pt x="169684" y="107645"/>
                </a:lnTo>
                <a:lnTo>
                  <a:pt x="131292" y="133794"/>
                </a:lnTo>
                <a:lnTo>
                  <a:pt x="105143" y="172186"/>
                </a:lnTo>
                <a:lnTo>
                  <a:pt x="95478" y="218579"/>
                </a:lnTo>
                <a:lnTo>
                  <a:pt x="95478" y="602996"/>
                </a:lnTo>
                <a:lnTo>
                  <a:pt x="105143" y="649401"/>
                </a:lnTo>
                <a:lnTo>
                  <a:pt x="131292" y="687793"/>
                </a:lnTo>
                <a:lnTo>
                  <a:pt x="169684" y="713930"/>
                </a:lnTo>
                <a:lnTo>
                  <a:pt x="216090" y="723595"/>
                </a:lnTo>
                <a:lnTo>
                  <a:pt x="600544" y="723595"/>
                </a:lnTo>
                <a:lnTo>
                  <a:pt x="646988" y="713930"/>
                </a:lnTo>
                <a:lnTo>
                  <a:pt x="685660" y="687793"/>
                </a:lnTo>
                <a:lnTo>
                  <a:pt x="694016" y="675855"/>
                </a:lnTo>
                <a:lnTo>
                  <a:pt x="712558" y="649401"/>
                </a:lnTo>
                <a:lnTo>
                  <a:pt x="723671" y="602996"/>
                </a:lnTo>
                <a:lnTo>
                  <a:pt x="723671" y="218579"/>
                </a:lnTo>
                <a:close/>
              </a:path>
              <a:path w="819150" h="819150">
                <a:moveTo>
                  <a:pt x="819150" y="120599"/>
                </a:moveTo>
                <a:lnTo>
                  <a:pt x="809840" y="74193"/>
                </a:lnTo>
                <a:lnTo>
                  <a:pt x="792226" y="47739"/>
                </a:lnTo>
                <a:lnTo>
                  <a:pt x="784288" y="35801"/>
                </a:lnTo>
                <a:lnTo>
                  <a:pt x="771410" y="27012"/>
                </a:lnTo>
                <a:lnTo>
                  <a:pt x="771410" y="120599"/>
                </a:lnTo>
                <a:lnTo>
                  <a:pt x="771410" y="700976"/>
                </a:lnTo>
                <a:lnTo>
                  <a:pt x="765670" y="729284"/>
                </a:lnTo>
                <a:lnTo>
                  <a:pt x="750049" y="752170"/>
                </a:lnTo>
                <a:lnTo>
                  <a:pt x="726884" y="767054"/>
                </a:lnTo>
                <a:lnTo>
                  <a:pt x="698538" y="771334"/>
                </a:lnTo>
                <a:lnTo>
                  <a:pt x="120611" y="771334"/>
                </a:lnTo>
                <a:lnTo>
                  <a:pt x="92265" y="765632"/>
                </a:lnTo>
                <a:lnTo>
                  <a:pt x="69100" y="750290"/>
                </a:lnTo>
                <a:lnTo>
                  <a:pt x="53479" y="727875"/>
                </a:lnTo>
                <a:lnTo>
                  <a:pt x="47739" y="700976"/>
                </a:lnTo>
                <a:lnTo>
                  <a:pt x="47739" y="120599"/>
                </a:lnTo>
                <a:lnTo>
                  <a:pt x="53479" y="92252"/>
                </a:lnTo>
                <a:lnTo>
                  <a:pt x="69100" y="69088"/>
                </a:lnTo>
                <a:lnTo>
                  <a:pt x="92265" y="53467"/>
                </a:lnTo>
                <a:lnTo>
                  <a:pt x="120611" y="47739"/>
                </a:lnTo>
                <a:lnTo>
                  <a:pt x="698538" y="47739"/>
                </a:lnTo>
                <a:lnTo>
                  <a:pt x="726884" y="53467"/>
                </a:lnTo>
                <a:lnTo>
                  <a:pt x="750049" y="69088"/>
                </a:lnTo>
                <a:lnTo>
                  <a:pt x="765670" y="92252"/>
                </a:lnTo>
                <a:lnTo>
                  <a:pt x="771410" y="120599"/>
                </a:lnTo>
                <a:lnTo>
                  <a:pt x="771410" y="27012"/>
                </a:lnTo>
                <a:lnTo>
                  <a:pt x="746010" y="9652"/>
                </a:lnTo>
                <a:lnTo>
                  <a:pt x="698538" y="0"/>
                </a:lnTo>
                <a:lnTo>
                  <a:pt x="120611" y="0"/>
                </a:lnTo>
                <a:lnTo>
                  <a:pt x="74206" y="9309"/>
                </a:lnTo>
                <a:lnTo>
                  <a:pt x="35801" y="34861"/>
                </a:lnTo>
                <a:lnTo>
                  <a:pt x="9664" y="73139"/>
                </a:lnTo>
                <a:lnTo>
                  <a:pt x="0" y="120599"/>
                </a:lnTo>
                <a:lnTo>
                  <a:pt x="0" y="700976"/>
                </a:lnTo>
                <a:lnTo>
                  <a:pt x="9309" y="747344"/>
                </a:lnTo>
                <a:lnTo>
                  <a:pt x="34861" y="785469"/>
                </a:lnTo>
                <a:lnTo>
                  <a:pt x="73139" y="810856"/>
                </a:lnTo>
                <a:lnTo>
                  <a:pt x="120611" y="819073"/>
                </a:lnTo>
                <a:lnTo>
                  <a:pt x="698538" y="819073"/>
                </a:lnTo>
                <a:lnTo>
                  <a:pt x="744943" y="809802"/>
                </a:lnTo>
                <a:lnTo>
                  <a:pt x="783348" y="784517"/>
                </a:lnTo>
                <a:lnTo>
                  <a:pt x="792530" y="771334"/>
                </a:lnTo>
                <a:lnTo>
                  <a:pt x="809498" y="746988"/>
                </a:lnTo>
                <a:lnTo>
                  <a:pt x="819150" y="700976"/>
                </a:lnTo>
                <a:lnTo>
                  <a:pt x="819150" y="1205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35186" y="1755960"/>
            <a:ext cx="95483" cy="979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6824" y="2361094"/>
            <a:ext cx="13807050" cy="1419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50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500"/>
                </a:moveTo>
                <a:lnTo>
                  <a:pt x="490625" y="2229500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5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936" y="1943672"/>
            <a:ext cx="17528827" cy="734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63797" y="4113081"/>
            <a:ext cx="9973105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3150" y="1416051"/>
            <a:ext cx="11924696" cy="10510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lang="en-US" sz="4400" b="1" spc="-65" dirty="0" smtClean="0">
                <a:solidFill>
                  <a:schemeClr val="accent5"/>
                </a:solidFill>
                <a:latin typeface="Georgia"/>
                <a:cs typeface="Georgia"/>
              </a:rPr>
              <a:t>Presented By</a:t>
            </a:r>
          </a:p>
          <a:p>
            <a:pPr marL="298450" marR="5080" indent="-285750">
              <a:lnSpc>
                <a:spcPct val="150000"/>
              </a:lnSpc>
              <a:spcBef>
                <a:spcPts val="1540"/>
              </a:spcBef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  <a:latin typeface="Georgia"/>
                <a:cs typeface="Georgia"/>
              </a:rPr>
              <a:t>Team leader	     1: </a:t>
            </a:r>
            <a:r>
              <a:rPr lang="en-US" sz="2800" b="1" dirty="0" smtClean="0">
                <a:solidFill>
                  <a:schemeClr val="bg1"/>
                </a:solidFill>
                <a:latin typeface="Georgia"/>
                <a:cs typeface="Georgia"/>
              </a:rPr>
              <a:t>R.Yaswanth</a:t>
            </a:r>
            <a:r>
              <a:rPr lang="en-US" sz="2800" b="1" dirty="0" smtClean="0">
                <a:solidFill>
                  <a:srgbClr val="FF0000"/>
                </a:solidFill>
                <a:latin typeface="Georgia"/>
                <a:cs typeface="Georgia"/>
              </a:rPr>
              <a:t> </a:t>
            </a:r>
          </a:p>
          <a:p>
            <a:pPr marL="298450" marR="5080" indent="-285750">
              <a:lnSpc>
                <a:spcPct val="150000"/>
              </a:lnSpc>
              <a:spcBef>
                <a:spcPts val="1540"/>
              </a:spcBef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  <a:latin typeface="Georgia"/>
                <a:cs typeface="Georgia"/>
              </a:rPr>
              <a:t>Team Member 2: </a:t>
            </a:r>
            <a:r>
              <a:rPr lang="en-US" sz="2800" b="1" dirty="0" smtClean="0">
                <a:solidFill>
                  <a:schemeClr val="bg1"/>
                </a:solidFill>
                <a:latin typeface="Georgia"/>
                <a:cs typeface="Georgia"/>
              </a:rPr>
              <a:t>R.CHANDRA SEKHAR</a:t>
            </a:r>
          </a:p>
          <a:p>
            <a:pPr marL="298450" marR="5080" indent="-285750">
              <a:lnSpc>
                <a:spcPct val="150000"/>
              </a:lnSpc>
              <a:spcBef>
                <a:spcPts val="1540"/>
              </a:spcBef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  <a:latin typeface="Georgia"/>
                <a:cs typeface="Georgia"/>
              </a:rPr>
              <a:t>Team Member 3: </a:t>
            </a:r>
            <a:r>
              <a:rPr lang="en-US" sz="2800" b="1" dirty="0" smtClean="0">
                <a:solidFill>
                  <a:schemeClr val="bg1"/>
                </a:solidFill>
                <a:latin typeface="Georgia"/>
                <a:cs typeface="Georgia"/>
              </a:rPr>
              <a:t>R.HARI BABU</a:t>
            </a:r>
          </a:p>
          <a:p>
            <a:pPr marL="298450" marR="5080" indent="-285750">
              <a:lnSpc>
                <a:spcPct val="150000"/>
              </a:lnSpc>
              <a:spcBef>
                <a:spcPts val="1540"/>
              </a:spcBef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  <a:latin typeface="Georgia"/>
                <a:cs typeface="Georgia"/>
              </a:rPr>
              <a:t>Team Member 4: </a:t>
            </a:r>
            <a:r>
              <a:rPr lang="en-US" sz="2800" b="1" dirty="0" smtClean="0">
                <a:solidFill>
                  <a:schemeClr val="bg1"/>
                </a:solidFill>
                <a:latin typeface="Georgia"/>
                <a:cs typeface="Georgia"/>
              </a:rPr>
              <a:t>P.MADHAVI</a:t>
            </a:r>
          </a:p>
          <a:p>
            <a:pPr marL="298450" marR="5080" indent="-285750">
              <a:lnSpc>
                <a:spcPct val="150000"/>
              </a:lnSpc>
              <a:spcBef>
                <a:spcPts val="1540"/>
              </a:spcBef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  <a:latin typeface="Georgia"/>
                <a:cs typeface="Georgia"/>
              </a:rPr>
              <a:t>Team Member 5: </a:t>
            </a:r>
            <a:r>
              <a:rPr lang="en-US" sz="2800" b="1" dirty="0" smtClean="0">
                <a:solidFill>
                  <a:schemeClr val="bg1"/>
                </a:solidFill>
                <a:latin typeface="Georgia"/>
                <a:cs typeface="Georgia"/>
              </a:rPr>
              <a:t>R.MUNENDRA</a:t>
            </a:r>
          </a:p>
          <a:p>
            <a:pPr marL="298450" marR="5080" indent="-285750">
              <a:lnSpc>
                <a:spcPct val="150000"/>
              </a:lnSpc>
              <a:spcBef>
                <a:spcPts val="1540"/>
              </a:spcBef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rgbClr val="FF0000"/>
                </a:solidFill>
                <a:latin typeface="Georgia"/>
                <a:cs typeface="Georgia"/>
              </a:rPr>
              <a:t>Team Member 6: </a:t>
            </a:r>
            <a:r>
              <a:rPr lang="en-US" sz="2800" b="1" dirty="0" smtClean="0">
                <a:solidFill>
                  <a:schemeClr val="bg1"/>
                </a:solidFill>
                <a:latin typeface="Georgia"/>
                <a:cs typeface="Georgia"/>
              </a:rPr>
              <a:t>R.SURYA</a:t>
            </a:r>
          </a:p>
          <a:p>
            <a:pPr marL="298450" marR="5080" indent="-285750">
              <a:lnSpc>
                <a:spcPts val="7200"/>
              </a:lnSpc>
              <a:spcBef>
                <a:spcPts val="1540"/>
              </a:spcBef>
              <a:buFont typeface="Wingdings" panose="05000000000000000000" pitchFamily="2" charset="2"/>
              <a:buChar char="Ø"/>
            </a:pPr>
            <a:endParaRPr lang="en-US" dirty="0" smtClean="0">
              <a:latin typeface="Georgia"/>
              <a:cs typeface="Georgia"/>
            </a:endParaRPr>
          </a:p>
          <a:p>
            <a:pPr marL="298450" marR="5080" indent="-285750">
              <a:lnSpc>
                <a:spcPts val="7200"/>
              </a:lnSpc>
              <a:spcBef>
                <a:spcPts val="1540"/>
              </a:spcBef>
              <a:buFont typeface="Wingdings" panose="05000000000000000000" pitchFamily="2" charset="2"/>
              <a:buChar char="Ø"/>
            </a:pPr>
            <a:endParaRPr lang="en-US" dirty="0" smtClean="0">
              <a:latin typeface="Georgia"/>
              <a:cs typeface="Georgia"/>
            </a:endParaRPr>
          </a:p>
          <a:p>
            <a:pPr marL="298450" marR="5080" indent="-285750">
              <a:lnSpc>
                <a:spcPts val="7200"/>
              </a:lnSpc>
              <a:spcBef>
                <a:spcPts val="1540"/>
              </a:spcBef>
              <a:buFont typeface="Wingdings" panose="05000000000000000000" pitchFamily="2" charset="2"/>
              <a:buChar char="Ø"/>
            </a:pPr>
            <a:endParaRPr lang="en-US" dirty="0" smtClean="0">
              <a:latin typeface="Georgia"/>
              <a:cs typeface="Georgia"/>
            </a:endParaRPr>
          </a:p>
          <a:p>
            <a:pPr marL="298450" marR="5080" indent="-285750">
              <a:lnSpc>
                <a:spcPts val="7200"/>
              </a:lnSpc>
              <a:spcBef>
                <a:spcPts val="1540"/>
              </a:spcBef>
              <a:buFont typeface="Wingdings" panose="05000000000000000000" pitchFamily="2" charset="2"/>
              <a:buChar char="Ø"/>
            </a:pPr>
            <a:endParaRPr lang="en-US" dirty="0">
              <a:latin typeface="Georgia"/>
              <a:cs typeface="Georgia"/>
            </a:endParaRPr>
          </a:p>
        </p:txBody>
      </p:sp>
      <p:pic>
        <p:nvPicPr>
          <p:cNvPr id="1026" name="Picture 2" descr="Tata Motors sets sights on global expansion with innovative vehicle  designs, technolog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-1455" r="5837" b="1455"/>
          <a:stretch/>
        </p:blipFill>
        <p:spPr bwMode="auto">
          <a:xfrm>
            <a:off x="8309887" y="4245379"/>
            <a:ext cx="9981923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28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654279" y="2428772"/>
            <a:ext cx="496697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F</a:t>
            </a:r>
            <a:r>
              <a:rPr spc="310" dirty="0"/>
              <a:t>u</a:t>
            </a:r>
            <a:r>
              <a:rPr spc="-680" dirty="0"/>
              <a:t>t</a:t>
            </a:r>
            <a:r>
              <a:rPr spc="310" dirty="0"/>
              <a:t>u</a:t>
            </a:r>
            <a:r>
              <a:rPr spc="-350" dirty="0"/>
              <a:t>r</a:t>
            </a:r>
            <a:r>
              <a:rPr spc="30" dirty="0"/>
              <a:t>e</a:t>
            </a:r>
            <a:r>
              <a:rPr spc="-1315" dirty="0"/>
              <a:t> </a:t>
            </a:r>
            <a:r>
              <a:rPr spc="-930" dirty="0"/>
              <a:t>I</a:t>
            </a:r>
            <a:r>
              <a:rPr spc="360" dirty="0"/>
              <a:t>nn</a:t>
            </a:r>
            <a:r>
              <a:rPr spc="175" dirty="0"/>
              <a:t>o</a:t>
            </a:r>
            <a:r>
              <a:rPr spc="25" dirty="0"/>
              <a:t>v</a:t>
            </a:r>
            <a:r>
              <a:rPr spc="80" dirty="0"/>
              <a:t>a</a:t>
            </a:r>
            <a:r>
              <a:rPr spc="-650" dirty="0"/>
              <a:t>t</a:t>
            </a:r>
            <a:r>
              <a:rPr spc="-1025" dirty="0"/>
              <a:t>i</a:t>
            </a:r>
            <a:r>
              <a:rPr spc="204" dirty="0"/>
              <a:t>o</a:t>
            </a:r>
            <a:r>
              <a:rPr spc="30" dirty="0"/>
              <a:t>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91857" y="4075922"/>
            <a:ext cx="6031230" cy="249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88390" algn="r">
              <a:lnSpc>
                <a:spcPct val="100099"/>
              </a:lnSpc>
              <a:spcBef>
                <a:spcPts val="95"/>
              </a:spcBef>
            </a:pP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Tata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investing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heavily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research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development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drive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future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7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technologies.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36917" y="2428772"/>
            <a:ext cx="338391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Partnerships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6025" y="5394766"/>
            <a:ext cx="1740740" cy="35830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27983" y="5805178"/>
            <a:ext cx="1392951" cy="27860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659723" y="4075922"/>
            <a:ext cx="596328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079" marR="5080" indent="-247015" algn="r">
              <a:lnSpc>
                <a:spcPct val="100000"/>
              </a:lnSpc>
              <a:spcBef>
                <a:spcPts val="100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c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latin typeface="Trebuchet MS"/>
                <a:cs typeface="Trebuchet MS"/>
              </a:rPr>
              <a:t>V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-195" dirty="0">
                <a:latin typeface="Trebuchet MS"/>
                <a:cs typeface="Trebuchet MS"/>
              </a:rPr>
              <a:t>l</a:t>
            </a:r>
            <a:r>
              <a:rPr sz="2700" spc="-10" dirty="0">
                <a:latin typeface="Trebuchet MS"/>
                <a:cs typeface="Trebuchet MS"/>
              </a:rPr>
              <a:t>k</a:t>
            </a:r>
            <a:r>
              <a:rPr sz="2700" spc="30" dirty="0">
                <a:latin typeface="Trebuchet MS"/>
                <a:cs typeface="Trebuchet MS"/>
              </a:rPr>
              <a:t>s</a:t>
            </a:r>
            <a:r>
              <a:rPr sz="2700" dirty="0">
                <a:latin typeface="Trebuchet MS"/>
                <a:cs typeface="Trebuchet MS"/>
              </a:rPr>
              <a:t>w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95" dirty="0">
                <a:latin typeface="Trebuchet MS"/>
                <a:cs typeface="Trebuchet MS"/>
              </a:rPr>
              <a:t>g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n</a:t>
            </a:r>
            <a:r>
              <a:rPr sz="2700" spc="-195" dirty="0"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p 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0" dirty="0">
                <a:latin typeface="Trebuchet MS"/>
                <a:cs typeface="Trebuchet MS"/>
              </a:rPr>
              <a:t>M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-160" dirty="0">
                <a:latin typeface="Trebuchet MS"/>
                <a:cs typeface="Trebuchet MS"/>
              </a:rPr>
              <a:t>c</a:t>
            </a:r>
            <a:r>
              <a:rPr sz="2700" spc="-185" dirty="0">
                <a:latin typeface="Trebuchet MS"/>
                <a:cs typeface="Trebuchet MS"/>
              </a:rPr>
              <a:t>r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30" dirty="0">
                <a:latin typeface="Trebuchet MS"/>
                <a:cs typeface="Trebuchet MS"/>
              </a:rPr>
              <a:t>s</a:t>
            </a:r>
            <a:r>
              <a:rPr sz="2700" spc="80" dirty="0">
                <a:latin typeface="Trebuchet MS"/>
                <a:cs typeface="Trebuchet MS"/>
              </a:rPr>
              <a:t>o</a:t>
            </a:r>
            <a:r>
              <a:rPr sz="2700" spc="-80" dirty="0">
                <a:latin typeface="Trebuchet MS"/>
                <a:cs typeface="Trebuchet MS"/>
              </a:rPr>
              <a:t>f</a:t>
            </a:r>
            <a:r>
              <a:rPr sz="2700" spc="-90" dirty="0">
                <a:latin typeface="Trebuchet MS"/>
                <a:cs typeface="Trebuchet MS"/>
              </a:rPr>
              <a:t>t</a:t>
            </a:r>
            <a:r>
              <a:rPr sz="2700" spc="-195" dirty="0"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17957" y="1243038"/>
            <a:ext cx="594487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F</a:t>
            </a:r>
            <a:r>
              <a:rPr spc="-1025" dirty="0"/>
              <a:t>i</a:t>
            </a:r>
            <a:r>
              <a:rPr spc="330" dirty="0"/>
              <a:t>n</a:t>
            </a:r>
            <a:r>
              <a:rPr spc="70" dirty="0"/>
              <a:t>a</a:t>
            </a:r>
            <a:r>
              <a:rPr spc="360" dirty="0"/>
              <a:t>n</a:t>
            </a:r>
            <a:r>
              <a:rPr spc="-30" dirty="0"/>
              <a:t>c</a:t>
            </a:r>
            <a:r>
              <a:rPr spc="-1025" dirty="0"/>
              <a:t>i</a:t>
            </a:r>
            <a:r>
              <a:rPr spc="80" dirty="0"/>
              <a:t>a</a:t>
            </a:r>
            <a:r>
              <a:rPr spc="-1000" dirty="0"/>
              <a:t>l</a:t>
            </a:r>
            <a:r>
              <a:rPr spc="-1315" dirty="0"/>
              <a:t> </a:t>
            </a:r>
            <a:r>
              <a:rPr spc="204" dirty="0"/>
              <a:t>P</a:t>
            </a:r>
            <a:r>
              <a:rPr spc="30" dirty="0"/>
              <a:t>e</a:t>
            </a:r>
            <a:r>
              <a:rPr spc="-275" dirty="0"/>
              <a:t>r</a:t>
            </a:r>
            <a:r>
              <a:rPr spc="-795" dirty="0"/>
              <a:t>f</a:t>
            </a:r>
            <a:r>
              <a:rPr spc="204" dirty="0"/>
              <a:t>o</a:t>
            </a:r>
            <a:r>
              <a:rPr spc="-275" dirty="0"/>
              <a:t>r</a:t>
            </a:r>
            <a:r>
              <a:rPr spc="1695" dirty="0"/>
              <a:t>m</a:t>
            </a:r>
            <a:r>
              <a:rPr spc="70" dirty="0"/>
              <a:t>a</a:t>
            </a:r>
            <a:r>
              <a:rPr spc="165" dirty="0"/>
              <a:t>n</a:t>
            </a:r>
            <a:r>
              <a:rPr spc="135" dirty="0"/>
              <a:t>c</a:t>
            </a:r>
            <a:r>
              <a:rPr spc="30" dirty="0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75272" y="2976063"/>
            <a:ext cx="6273800" cy="2370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3025" marR="5080" indent="742950" algn="r">
              <a:lnSpc>
                <a:spcPct val="100400"/>
              </a:lnSpc>
              <a:spcBef>
                <a:spcPts val="110"/>
              </a:spcBef>
            </a:pPr>
            <a:r>
              <a:rPr sz="305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ﬁnancial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recent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years. </a:t>
            </a:r>
            <a:r>
              <a:rPr sz="3050" spc="-9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30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3050" spc="5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3050" spc="165" dirty="0">
                <a:solidFill>
                  <a:srgbClr val="FFFFFF"/>
                </a:solidFill>
                <a:latin typeface="Trebuchet MS"/>
                <a:cs typeface="Trebuchet MS"/>
              </a:rPr>
              <a:t>44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3050" spc="254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7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endParaRPr sz="30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15"/>
              </a:spcBef>
            </a:pP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r>
              <a:rPr sz="3050" spc="-58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74850">
              <a:lnSpc>
                <a:spcPct val="100000"/>
              </a:lnSpc>
              <a:spcBef>
                <a:spcPts val="100"/>
              </a:spcBef>
            </a:pPr>
            <a:r>
              <a:rPr spc="475" dirty="0"/>
              <a:t>C</a:t>
            </a:r>
            <a:r>
              <a:rPr spc="340" dirty="0"/>
              <a:t>h</a:t>
            </a:r>
            <a:r>
              <a:rPr spc="80" dirty="0"/>
              <a:t>a</a:t>
            </a:r>
            <a:r>
              <a:rPr spc="-1000" dirty="0"/>
              <a:t>ll</a:t>
            </a:r>
            <a:r>
              <a:rPr spc="30" dirty="0"/>
              <a:t>e</a:t>
            </a:r>
            <a:r>
              <a:rPr spc="360" dirty="0"/>
              <a:t>n</a:t>
            </a:r>
            <a:r>
              <a:rPr spc="65" dirty="0"/>
              <a:t>g</a:t>
            </a:r>
            <a:r>
              <a:rPr spc="30" dirty="0"/>
              <a:t>e</a:t>
            </a:r>
            <a:r>
              <a:rPr spc="-300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115546" y="3590812"/>
            <a:ext cx="580644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6400" algn="r">
              <a:lnSpc>
                <a:spcPct val="100000"/>
              </a:lnSpc>
              <a:spcBef>
                <a:spcPts val="100"/>
              </a:spcBef>
            </a:pP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Tata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faces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several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challenges,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dd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 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innovation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partnerships.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73813" y="2428772"/>
            <a:ext cx="464756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0" dirty="0"/>
              <a:t>C</a:t>
            </a:r>
            <a:r>
              <a:rPr spc="335" dirty="0"/>
              <a:t>u</a:t>
            </a:r>
            <a:r>
              <a:rPr spc="-300" dirty="0"/>
              <a:t>s</a:t>
            </a:r>
            <a:r>
              <a:rPr spc="-665" dirty="0"/>
              <a:t>t</a:t>
            </a:r>
            <a:r>
              <a:rPr spc="204" dirty="0"/>
              <a:t>o</a:t>
            </a:r>
            <a:r>
              <a:rPr spc="1725" dirty="0"/>
              <a:t>m</a:t>
            </a:r>
            <a:r>
              <a:rPr spc="30" dirty="0"/>
              <a:t>e</a:t>
            </a:r>
            <a:r>
              <a:rPr spc="-275" dirty="0"/>
              <a:t>r</a:t>
            </a:r>
            <a:r>
              <a:rPr spc="-1315" dirty="0"/>
              <a:t> </a:t>
            </a:r>
            <a:r>
              <a:rPr spc="95" dirty="0"/>
              <a:t>S</a:t>
            </a:r>
            <a:r>
              <a:rPr spc="30" dirty="0"/>
              <a:t>e</a:t>
            </a:r>
            <a:r>
              <a:rPr spc="-204" dirty="0"/>
              <a:t>r</a:t>
            </a:r>
            <a:r>
              <a:rPr spc="135" dirty="0"/>
              <a:t>v</a:t>
            </a:r>
            <a:r>
              <a:rPr spc="-1025" dirty="0"/>
              <a:t>i</a:t>
            </a:r>
            <a:r>
              <a:rPr spc="-60" dirty="0"/>
              <a:t>c</a:t>
            </a:r>
            <a:r>
              <a:rPr spc="30" dirty="0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61509" y="4075922"/>
            <a:ext cx="596201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44170" algn="r">
              <a:lnSpc>
                <a:spcPct val="100000"/>
              </a:lnSpc>
              <a:spcBef>
                <a:spcPts val="100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centers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across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India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263839"/>
            <a:ext cx="595503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4" dirty="0"/>
              <a:t>E</a:t>
            </a:r>
            <a:r>
              <a:rPr spc="1655" dirty="0"/>
              <a:t>m</a:t>
            </a:r>
            <a:r>
              <a:rPr spc="340" dirty="0"/>
              <a:t>p</a:t>
            </a:r>
            <a:r>
              <a:rPr spc="-1000" dirty="0"/>
              <a:t>l</a:t>
            </a:r>
            <a:r>
              <a:rPr spc="155" dirty="0"/>
              <a:t>o</a:t>
            </a:r>
            <a:r>
              <a:rPr spc="40" dirty="0"/>
              <a:t>y</a:t>
            </a:r>
            <a:r>
              <a:rPr spc="30" dirty="0"/>
              <a:t>ee</a:t>
            </a:r>
            <a:r>
              <a:rPr spc="-1315" dirty="0"/>
              <a:t> </a:t>
            </a:r>
            <a:r>
              <a:rPr spc="254" dirty="0"/>
              <a:t>E</a:t>
            </a:r>
            <a:r>
              <a:rPr spc="250" dirty="0"/>
              <a:t>n</a:t>
            </a:r>
            <a:r>
              <a:rPr spc="170" dirty="0"/>
              <a:t>g</a:t>
            </a:r>
            <a:r>
              <a:rPr spc="45" dirty="0"/>
              <a:t>a</a:t>
            </a:r>
            <a:r>
              <a:rPr spc="65" dirty="0"/>
              <a:t>g</a:t>
            </a:r>
            <a:r>
              <a:rPr spc="30" dirty="0"/>
              <a:t>e</a:t>
            </a:r>
            <a:r>
              <a:rPr spc="1725" dirty="0"/>
              <a:t>m</a:t>
            </a:r>
            <a:r>
              <a:rPr spc="30" dirty="0"/>
              <a:t>e</a:t>
            </a:r>
            <a:r>
              <a:rPr spc="335" dirty="0"/>
              <a:t>n</a:t>
            </a:r>
            <a:r>
              <a:rPr spc="-650" dirty="0"/>
              <a:t>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89224" y="3016316"/>
            <a:ext cx="6696709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Tata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Motors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values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its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employees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g 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focus 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diversity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inclusion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87353" y="2428772"/>
            <a:ext cx="823404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75" dirty="0"/>
              <a:t>C</a:t>
            </a:r>
            <a:r>
              <a:rPr spc="204" dirty="0"/>
              <a:t>o</a:t>
            </a:r>
            <a:r>
              <a:rPr spc="-275" dirty="0"/>
              <a:t>r</a:t>
            </a:r>
            <a:r>
              <a:rPr spc="385" dirty="0"/>
              <a:t>p</a:t>
            </a:r>
            <a:r>
              <a:rPr spc="204" dirty="0"/>
              <a:t>o</a:t>
            </a:r>
            <a:r>
              <a:rPr spc="-375" dirty="0"/>
              <a:t>r</a:t>
            </a:r>
            <a:r>
              <a:rPr spc="80" dirty="0"/>
              <a:t>a</a:t>
            </a:r>
            <a:r>
              <a:rPr spc="-665" dirty="0"/>
              <a:t>t</a:t>
            </a:r>
            <a:r>
              <a:rPr spc="30" dirty="0"/>
              <a:t>e</a:t>
            </a:r>
            <a:r>
              <a:rPr spc="-1315" dirty="0"/>
              <a:t> </a:t>
            </a:r>
            <a:r>
              <a:rPr spc="95" dirty="0"/>
              <a:t>S</a:t>
            </a:r>
            <a:r>
              <a:rPr spc="229" dirty="0"/>
              <a:t>o</a:t>
            </a:r>
            <a:r>
              <a:rPr spc="-30" dirty="0"/>
              <a:t>c</a:t>
            </a:r>
            <a:r>
              <a:rPr spc="-1025" dirty="0"/>
              <a:t>i</a:t>
            </a:r>
            <a:r>
              <a:rPr spc="80" dirty="0"/>
              <a:t>a</a:t>
            </a:r>
            <a:r>
              <a:rPr spc="-1000" dirty="0"/>
              <a:t>l</a:t>
            </a:r>
            <a:r>
              <a:rPr spc="-1315" dirty="0"/>
              <a:t> </a:t>
            </a:r>
            <a:r>
              <a:rPr spc="520" dirty="0"/>
              <a:t>R</a:t>
            </a:r>
            <a:r>
              <a:rPr spc="30" dirty="0"/>
              <a:t>e</a:t>
            </a:r>
            <a:r>
              <a:rPr spc="-350" dirty="0"/>
              <a:t>s</a:t>
            </a:r>
            <a:r>
              <a:rPr spc="385" dirty="0"/>
              <a:t>p</a:t>
            </a:r>
            <a:r>
              <a:rPr spc="204" dirty="0"/>
              <a:t>o</a:t>
            </a:r>
            <a:r>
              <a:rPr spc="30" dirty="0"/>
              <a:t>n</a:t>
            </a:r>
            <a:r>
              <a:rPr spc="15" dirty="0"/>
              <a:t>s</a:t>
            </a:r>
            <a:r>
              <a:rPr spc="-1025" dirty="0"/>
              <a:t>i</a:t>
            </a:r>
            <a:r>
              <a:rPr spc="375" dirty="0"/>
              <a:t>b</a:t>
            </a:r>
            <a:r>
              <a:rPr spc="-1025" dirty="0"/>
              <a:t>i</a:t>
            </a:r>
            <a:r>
              <a:rPr spc="-1000" dirty="0"/>
              <a:t>l</a:t>
            </a:r>
            <a:r>
              <a:rPr spc="-1025" dirty="0"/>
              <a:t>i</a:t>
            </a:r>
            <a:r>
              <a:rPr spc="-640" dirty="0"/>
              <a:t>t</a:t>
            </a:r>
            <a:r>
              <a:rPr spc="165" dirty="0"/>
              <a:t>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23570" y="4075922"/>
            <a:ext cx="589978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510" algn="r">
              <a:lnSpc>
                <a:spcPct val="100000"/>
              </a:lnSpc>
              <a:spcBef>
                <a:spcPts val="100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k 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society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implemented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several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corporate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social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responsibility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initiatives.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pp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4"/>
                </a:lnTo>
                <a:lnTo>
                  <a:pt x="0" y="19849"/>
                </a:lnTo>
                <a:lnTo>
                  <a:pt x="19849" y="0"/>
                </a:lnTo>
                <a:lnTo>
                  <a:pt x="1634970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4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9"/>
                  </a:lnTo>
                  <a:lnTo>
                    <a:pt x="0" y="826135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72392"/>
            <a:ext cx="398462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F</a:t>
            </a:r>
            <a:r>
              <a:rPr spc="310" dirty="0"/>
              <a:t>u</a:t>
            </a:r>
            <a:r>
              <a:rPr spc="-680" dirty="0"/>
              <a:t>t</a:t>
            </a:r>
            <a:r>
              <a:rPr spc="310" dirty="0"/>
              <a:t>u</a:t>
            </a:r>
            <a:r>
              <a:rPr spc="-350" dirty="0"/>
              <a:t>r</a:t>
            </a:r>
            <a:r>
              <a:rPr spc="30" dirty="0"/>
              <a:t>e</a:t>
            </a:r>
            <a:r>
              <a:rPr spc="-1315" dirty="0"/>
              <a:t> </a:t>
            </a:r>
            <a:r>
              <a:rPr spc="790" dirty="0"/>
              <a:t>O</a:t>
            </a:r>
            <a:r>
              <a:rPr spc="310" dirty="0"/>
              <a:t>u</a:t>
            </a:r>
            <a:r>
              <a:rPr spc="-650" dirty="0"/>
              <a:t>t</a:t>
            </a:r>
            <a:r>
              <a:rPr spc="-1000" dirty="0"/>
              <a:t>l</a:t>
            </a:r>
            <a:r>
              <a:rPr spc="229" dirty="0"/>
              <a:t>o</a:t>
            </a:r>
            <a:r>
              <a:rPr spc="185" dirty="0"/>
              <a:t>o</a:t>
            </a:r>
            <a:r>
              <a:rPr spc="380" dirty="0"/>
              <a:t>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655434" cy="2837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305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oo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3050" spc="8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c  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7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40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40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7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1"/>
                </a:moveTo>
                <a:lnTo>
                  <a:pt x="0" y="0"/>
                </a:lnTo>
                <a:lnTo>
                  <a:pt x="4334644" y="0"/>
                </a:lnTo>
                <a:lnTo>
                  <a:pt x="2167322" y="21664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0699"/>
              </a:lnSpc>
              <a:spcBef>
                <a:spcPts val="95"/>
              </a:spcBef>
            </a:pPr>
            <a:r>
              <a:rPr spc="-370" dirty="0"/>
              <a:t>T</a:t>
            </a:r>
            <a:r>
              <a:rPr spc="-75" dirty="0"/>
              <a:t>a</a:t>
            </a:r>
            <a:r>
              <a:rPr spc="-105" dirty="0"/>
              <a:t>t</a:t>
            </a:r>
            <a:r>
              <a:rPr spc="-75" dirty="0"/>
              <a:t>a</a:t>
            </a:r>
            <a:r>
              <a:rPr spc="-250" dirty="0"/>
              <a:t> </a:t>
            </a:r>
            <a:r>
              <a:rPr spc="515" dirty="0"/>
              <a:t>M</a:t>
            </a:r>
            <a:r>
              <a:rPr spc="130" dirty="0"/>
              <a:t>o</a:t>
            </a:r>
            <a:r>
              <a:rPr spc="-120" dirty="0"/>
              <a:t>t</a:t>
            </a:r>
            <a:r>
              <a:rPr spc="145" dirty="0"/>
              <a:t>o</a:t>
            </a:r>
            <a:r>
              <a:rPr spc="-175" dirty="0"/>
              <a:t>r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-80" dirty="0"/>
              <a:t>is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250" dirty="0"/>
              <a:t> </a:t>
            </a:r>
            <a:r>
              <a:rPr spc="-245" dirty="0"/>
              <a:t>l</a:t>
            </a:r>
            <a:r>
              <a:rPr spc="-130" dirty="0"/>
              <a:t>e</a:t>
            </a:r>
            <a:r>
              <a:rPr spc="-75" dirty="0"/>
              <a:t>a</a:t>
            </a:r>
            <a:r>
              <a:rPr spc="-50" dirty="0"/>
              <a:t>d</a:t>
            </a:r>
            <a:r>
              <a:rPr spc="-210" dirty="0"/>
              <a:t>i</a:t>
            </a:r>
            <a:r>
              <a:rPr spc="15" dirty="0"/>
              <a:t>n</a:t>
            </a:r>
            <a:r>
              <a:rPr spc="135" dirty="0"/>
              <a:t>g</a:t>
            </a:r>
            <a:r>
              <a:rPr spc="-250" dirty="0"/>
              <a:t> </a:t>
            </a:r>
            <a:r>
              <a:rPr spc="-60" dirty="0"/>
              <a:t>I</a:t>
            </a:r>
            <a:r>
              <a:rPr spc="15" dirty="0"/>
              <a:t>n</a:t>
            </a:r>
            <a:r>
              <a:rPr spc="-50" dirty="0"/>
              <a:t>d</a:t>
            </a:r>
            <a:r>
              <a:rPr spc="-210" dirty="0"/>
              <a:t>i</a:t>
            </a:r>
            <a:r>
              <a:rPr spc="-75" dirty="0"/>
              <a:t>a</a:t>
            </a:r>
            <a:r>
              <a:rPr spc="15" dirty="0"/>
              <a:t>n</a:t>
            </a:r>
            <a:r>
              <a:rPr spc="-250" dirty="0"/>
              <a:t> </a:t>
            </a:r>
            <a:r>
              <a:rPr spc="-75" dirty="0"/>
              <a:t>a</a:t>
            </a:r>
            <a:r>
              <a:rPr spc="-60" dirty="0"/>
              <a:t>u</a:t>
            </a:r>
            <a:r>
              <a:rPr spc="-120" dirty="0"/>
              <a:t>t</a:t>
            </a:r>
            <a:r>
              <a:rPr spc="145" dirty="0"/>
              <a:t>o</a:t>
            </a:r>
            <a:r>
              <a:rPr spc="5" dirty="0"/>
              <a:t>m</a:t>
            </a:r>
            <a:r>
              <a:rPr spc="130" dirty="0"/>
              <a:t>o</a:t>
            </a:r>
            <a:r>
              <a:rPr spc="-105" dirty="0"/>
              <a:t>t</a:t>
            </a:r>
            <a:r>
              <a:rPr spc="-210" dirty="0"/>
              <a:t>i</a:t>
            </a:r>
            <a:r>
              <a:rPr spc="-15" dirty="0"/>
              <a:t>v</a:t>
            </a:r>
            <a:r>
              <a:rPr spc="-90" dirty="0"/>
              <a:t>e  </a:t>
            </a:r>
            <a:r>
              <a:rPr spc="-100" dirty="0"/>
              <a:t>manufacturer </a:t>
            </a:r>
            <a:r>
              <a:rPr spc="-70" dirty="0"/>
              <a:t>that </a:t>
            </a:r>
            <a:r>
              <a:rPr spc="-5" dirty="0"/>
              <a:t>has </a:t>
            </a:r>
            <a:r>
              <a:rPr spc="-100" dirty="0"/>
              <a:t>achieved </a:t>
            </a:r>
            <a:r>
              <a:rPr spc="-50" dirty="0"/>
              <a:t>signiﬁcant </a:t>
            </a:r>
            <a:r>
              <a:rPr spc="-75" dirty="0"/>
              <a:t>success </a:t>
            </a:r>
            <a:r>
              <a:rPr spc="-70" dirty="0"/>
              <a:t> </a:t>
            </a:r>
            <a:r>
              <a:rPr spc="-40" dirty="0"/>
              <a:t>and </a:t>
            </a:r>
            <a:r>
              <a:rPr dirty="0"/>
              <a:t>growth </a:t>
            </a:r>
            <a:r>
              <a:rPr spc="-15" dirty="0"/>
              <a:t>through </a:t>
            </a:r>
            <a:r>
              <a:rPr spc="-75" dirty="0"/>
              <a:t>innovation, </a:t>
            </a:r>
            <a:r>
              <a:rPr spc="-125" dirty="0"/>
              <a:t>sustainability, </a:t>
            </a:r>
            <a:r>
              <a:rPr spc="-40" dirty="0"/>
              <a:t>and </a:t>
            </a:r>
            <a:r>
              <a:rPr spc="-35" dirty="0"/>
              <a:t> </a:t>
            </a:r>
            <a:r>
              <a:rPr spc="-195" dirty="0"/>
              <a:t>c</a:t>
            </a:r>
            <a:r>
              <a:rPr spc="-60" dirty="0"/>
              <a:t>u</a:t>
            </a:r>
            <a:r>
              <a:rPr spc="50" dirty="0"/>
              <a:t>s</a:t>
            </a:r>
            <a:r>
              <a:rPr spc="-120" dirty="0"/>
              <a:t>t</a:t>
            </a:r>
            <a:r>
              <a:rPr spc="145" dirty="0"/>
              <a:t>o</a:t>
            </a:r>
            <a:r>
              <a:rPr spc="5" dirty="0"/>
              <a:t>m</a:t>
            </a:r>
            <a:r>
              <a:rPr spc="-130" dirty="0"/>
              <a:t>e</a:t>
            </a:r>
            <a:r>
              <a:rPr spc="-175" dirty="0"/>
              <a:t>r</a:t>
            </a:r>
            <a:r>
              <a:rPr spc="-250" dirty="0"/>
              <a:t> </a:t>
            </a:r>
            <a:r>
              <a:rPr spc="50" dirty="0"/>
              <a:t>s</a:t>
            </a:r>
            <a:r>
              <a:rPr spc="-130" dirty="0"/>
              <a:t>e</a:t>
            </a:r>
            <a:r>
              <a:rPr spc="-175" dirty="0"/>
              <a:t>r</a:t>
            </a:r>
            <a:r>
              <a:rPr spc="5" dirty="0"/>
              <a:t>v</a:t>
            </a:r>
            <a:r>
              <a:rPr spc="-210" dirty="0"/>
              <a:t>i</a:t>
            </a:r>
            <a:r>
              <a:rPr spc="-240" dirty="0"/>
              <a:t>c</a:t>
            </a:r>
            <a:r>
              <a:rPr spc="-130" dirty="0"/>
              <a:t>e</a:t>
            </a:r>
            <a:r>
              <a:rPr spc="-505" dirty="0"/>
              <a:t>.</a:t>
            </a:r>
            <a:r>
              <a:rPr spc="-310" dirty="0"/>
              <a:t> </a:t>
            </a:r>
            <a:r>
              <a:rPr spc="-110" dirty="0"/>
              <a:t>T</a:t>
            </a:r>
            <a:r>
              <a:rPr spc="10" dirty="0"/>
              <a:t>h</a:t>
            </a:r>
            <a:r>
              <a:rPr spc="-130" dirty="0"/>
              <a:t>e</a:t>
            </a:r>
            <a:r>
              <a:rPr spc="-250" dirty="0"/>
              <a:t> </a:t>
            </a:r>
            <a:r>
              <a:rPr spc="-240" dirty="0"/>
              <a:t>c</a:t>
            </a:r>
            <a:r>
              <a:rPr spc="145" dirty="0"/>
              <a:t>o</a:t>
            </a:r>
            <a:r>
              <a:rPr spc="5" dirty="0"/>
              <a:t>m</a:t>
            </a:r>
            <a:r>
              <a:rPr spc="-50" dirty="0"/>
              <a:t>p</a:t>
            </a:r>
            <a:r>
              <a:rPr spc="-75" dirty="0"/>
              <a:t>a</a:t>
            </a:r>
            <a:r>
              <a:rPr spc="15" dirty="0"/>
              <a:t>n</a:t>
            </a:r>
            <a:r>
              <a:rPr spc="25" dirty="0"/>
              <a:t>y</a:t>
            </a:r>
            <a:r>
              <a:rPr spc="-250" dirty="0"/>
              <a:t> </a:t>
            </a:r>
            <a:r>
              <a:rPr spc="-210" dirty="0"/>
              <a:t>i</a:t>
            </a:r>
            <a:r>
              <a:rPr spc="50" dirty="0"/>
              <a:t>s</a:t>
            </a:r>
            <a:r>
              <a:rPr spc="-250" dirty="0"/>
              <a:t> </a:t>
            </a:r>
            <a:r>
              <a:rPr spc="35" dirty="0"/>
              <a:t>w</a:t>
            </a:r>
            <a:r>
              <a:rPr spc="-130" dirty="0"/>
              <a:t>e</a:t>
            </a:r>
            <a:r>
              <a:rPr spc="-245" dirty="0"/>
              <a:t>ll</a:t>
            </a:r>
            <a:r>
              <a:rPr spc="90" dirty="0"/>
              <a:t>-</a:t>
            </a:r>
            <a:r>
              <a:rPr spc="-50" dirty="0"/>
              <a:t>p</a:t>
            </a:r>
            <a:r>
              <a:rPr spc="145" dirty="0"/>
              <a:t>o</a:t>
            </a:r>
            <a:r>
              <a:rPr spc="-80" dirty="0"/>
              <a:t>si</a:t>
            </a:r>
            <a:r>
              <a:rPr spc="-105" dirty="0"/>
              <a:t>t</a:t>
            </a:r>
            <a:r>
              <a:rPr spc="-210" dirty="0"/>
              <a:t>i</a:t>
            </a:r>
            <a:r>
              <a:rPr spc="145" dirty="0"/>
              <a:t>o</a:t>
            </a:r>
            <a:r>
              <a:rPr spc="15" dirty="0"/>
              <a:t>n</a:t>
            </a:r>
            <a:r>
              <a:rPr spc="-130" dirty="0"/>
              <a:t>e</a:t>
            </a:r>
            <a:r>
              <a:rPr spc="-50" dirty="0"/>
              <a:t>d</a:t>
            </a:r>
            <a:r>
              <a:rPr spc="-250" dirty="0"/>
              <a:t> </a:t>
            </a:r>
            <a:r>
              <a:rPr spc="-120" dirty="0"/>
              <a:t>t</a:t>
            </a:r>
            <a:r>
              <a:rPr spc="100" dirty="0"/>
              <a:t>o  </a:t>
            </a:r>
            <a:r>
              <a:rPr spc="-114" dirty="0"/>
              <a:t>drive future </a:t>
            </a:r>
            <a:r>
              <a:rPr spc="-25" dirty="0"/>
              <a:t>innovations </a:t>
            </a:r>
            <a:r>
              <a:rPr spc="-40" dirty="0"/>
              <a:t>and </a:t>
            </a:r>
            <a:r>
              <a:rPr spc="-140" dirty="0"/>
              <a:t>capitalize </a:t>
            </a:r>
            <a:r>
              <a:rPr spc="80" dirty="0"/>
              <a:t>on </a:t>
            </a:r>
            <a:r>
              <a:rPr spc="-50" dirty="0"/>
              <a:t>emerging </a:t>
            </a:r>
            <a:r>
              <a:rPr spc="-1040" dirty="0"/>
              <a:t> </a:t>
            </a:r>
            <a:r>
              <a:rPr spc="-90" dirty="0"/>
              <a:t>opportunities.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80089" y="2246606"/>
            <a:ext cx="3239770" cy="8140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150" spc="-50" dirty="0"/>
              <a:t>Conclusion</a:t>
            </a:r>
            <a:endParaRPr sz="5150"/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6824" y="2361094"/>
            <a:ext cx="425069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150" spc="1160" dirty="0">
                <a:solidFill>
                  <a:srgbClr val="FFFFFF"/>
                </a:solidFill>
                <a:latin typeface="SimSun"/>
                <a:cs typeface="SimSun"/>
              </a:rPr>
              <a:t>T</a:t>
            </a:r>
            <a:r>
              <a:rPr sz="9150" spc="675" dirty="0">
                <a:solidFill>
                  <a:srgbClr val="FFFFFF"/>
                </a:solidFill>
                <a:latin typeface="SimSun"/>
                <a:cs typeface="SimSun"/>
              </a:rPr>
              <a:t>h</a:t>
            </a:r>
            <a:r>
              <a:rPr sz="9150" spc="140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9150" spc="710" dirty="0">
                <a:solidFill>
                  <a:srgbClr val="FFFFFF"/>
                </a:solidFill>
                <a:latin typeface="SimSun"/>
                <a:cs typeface="SimSun"/>
              </a:rPr>
              <a:t>nk</a:t>
            </a:r>
            <a:r>
              <a:rPr sz="9150" spc="-645" dirty="0">
                <a:solidFill>
                  <a:srgbClr val="FFFFFF"/>
                </a:solidFill>
                <a:latin typeface="SimSun"/>
                <a:cs typeface="SimSun"/>
              </a:rPr>
              <a:t>s</a:t>
            </a:r>
            <a:r>
              <a:rPr sz="9150" spc="-1530" dirty="0">
                <a:solidFill>
                  <a:srgbClr val="FFFFFF"/>
                </a:solidFill>
                <a:latin typeface="SimSun"/>
                <a:cs typeface="SimSun"/>
              </a:rPr>
              <a:t>!</a:t>
            </a:r>
            <a:endParaRPr sz="915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9403" y="4713409"/>
            <a:ext cx="4655185" cy="145034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784860" marR="5080" indent="-772795">
              <a:lnSpc>
                <a:spcPts val="5100"/>
              </a:lnSpc>
              <a:spcBef>
                <a:spcPts val="1120"/>
              </a:spcBef>
            </a:pPr>
            <a:r>
              <a:rPr sz="5100" spc="750" dirty="0">
                <a:solidFill>
                  <a:srgbClr val="FFFFFF"/>
                </a:solidFill>
                <a:latin typeface="SimSun"/>
                <a:cs typeface="SimSun"/>
              </a:rPr>
              <a:t>D</a:t>
            </a:r>
            <a:r>
              <a:rPr sz="5100" spc="225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45" dirty="0">
                <a:solidFill>
                  <a:srgbClr val="FFFFFF"/>
                </a:solidFill>
                <a:latin typeface="SimSun"/>
                <a:cs typeface="SimSun"/>
              </a:rPr>
              <a:t>y</a:t>
            </a:r>
            <a:r>
              <a:rPr sz="5100" spc="200" dirty="0">
                <a:solidFill>
                  <a:srgbClr val="FFFFFF"/>
                </a:solidFill>
                <a:latin typeface="SimSun"/>
                <a:cs typeface="SimSun"/>
              </a:rPr>
              <a:t>o</a:t>
            </a:r>
            <a:r>
              <a:rPr sz="5100" spc="340" dirty="0">
                <a:solidFill>
                  <a:srgbClr val="FFFFFF"/>
                </a:solidFill>
                <a:latin typeface="SimSun"/>
                <a:cs typeface="SimSun"/>
              </a:rPr>
              <a:t>u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370" dirty="0">
                <a:solidFill>
                  <a:srgbClr val="FFFFFF"/>
                </a:solidFill>
                <a:latin typeface="SimSun"/>
                <a:cs typeface="SimSun"/>
              </a:rPr>
              <a:t>h</a:t>
            </a:r>
            <a:r>
              <a:rPr sz="5100" spc="-1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5100" spc="15" dirty="0">
                <a:solidFill>
                  <a:srgbClr val="FFFFFF"/>
                </a:solidFill>
                <a:latin typeface="SimSun"/>
                <a:cs typeface="SimSun"/>
              </a:rPr>
              <a:t>v</a:t>
            </a:r>
            <a:r>
              <a:rPr sz="5100" spc="35" dirty="0">
                <a:solidFill>
                  <a:srgbClr val="FFFFFF"/>
                </a:solidFill>
                <a:latin typeface="SimSun"/>
                <a:cs typeface="SimSun"/>
              </a:rPr>
              <a:t>e</a:t>
            </a:r>
            <a:r>
              <a:rPr sz="5100" spc="-1440" dirty="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sz="5100" spc="75" dirty="0">
                <a:solidFill>
                  <a:srgbClr val="FFFFFF"/>
                </a:solidFill>
                <a:latin typeface="SimSun"/>
                <a:cs typeface="SimSun"/>
              </a:rPr>
              <a:t>a</a:t>
            </a:r>
            <a:r>
              <a:rPr sz="5100" spc="240" dirty="0">
                <a:solidFill>
                  <a:srgbClr val="FFFFFF"/>
                </a:solidFill>
                <a:latin typeface="SimSun"/>
                <a:cs typeface="SimSun"/>
              </a:rPr>
              <a:t>n</a:t>
            </a:r>
            <a:r>
              <a:rPr sz="5100" spc="180" dirty="0">
                <a:solidFill>
                  <a:srgbClr val="FFFFFF"/>
                </a:solidFill>
                <a:latin typeface="SimSun"/>
                <a:cs typeface="SimSun"/>
              </a:rPr>
              <a:t>y  </a:t>
            </a:r>
            <a:r>
              <a:rPr sz="5100" spc="-125" dirty="0">
                <a:solidFill>
                  <a:srgbClr val="FFFFFF"/>
                </a:solidFill>
                <a:latin typeface="SimSun"/>
                <a:cs typeface="SimSun"/>
              </a:rPr>
              <a:t>questions?</a:t>
            </a:r>
            <a:endParaRPr sz="51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7522" y="4498135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894177"/>
            <a:ext cx="8260080" cy="3865879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540"/>
              </a:spcBef>
            </a:pPr>
            <a:r>
              <a:rPr sz="7200" spc="-65" dirty="0">
                <a:solidFill>
                  <a:srgbClr val="FFFFFF"/>
                </a:solidFill>
                <a:latin typeface="Georgia"/>
                <a:cs typeface="Georgia"/>
              </a:rPr>
              <a:t>Driving</a:t>
            </a:r>
            <a:r>
              <a:rPr sz="7200" spc="-20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25" dirty="0">
                <a:solidFill>
                  <a:srgbClr val="FFFFFF"/>
                </a:solidFill>
                <a:latin typeface="Georgia"/>
                <a:cs typeface="Georgia"/>
              </a:rPr>
              <a:t>Forward:</a:t>
            </a:r>
            <a:r>
              <a:rPr sz="7200" spc="-20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125" dirty="0">
                <a:solidFill>
                  <a:srgbClr val="FFFFFF"/>
                </a:solidFill>
                <a:latin typeface="Georgia"/>
                <a:cs typeface="Georgia"/>
              </a:rPr>
              <a:t>An </a:t>
            </a:r>
            <a:r>
              <a:rPr sz="7200" spc="-17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95" dirty="0">
                <a:solidFill>
                  <a:srgbClr val="FFFFFF"/>
                </a:solidFill>
                <a:latin typeface="Georgia"/>
                <a:cs typeface="Georgia"/>
              </a:rPr>
              <a:t>Insight </a:t>
            </a:r>
            <a:r>
              <a:rPr sz="7200" spc="-25" dirty="0">
                <a:solidFill>
                  <a:srgbClr val="FFFFFF"/>
                </a:solidFill>
                <a:latin typeface="Georgia"/>
                <a:cs typeface="Georgia"/>
              </a:rPr>
              <a:t>into </a:t>
            </a:r>
            <a:r>
              <a:rPr sz="7200" spc="-10" dirty="0">
                <a:solidFill>
                  <a:srgbClr val="FFFFFF"/>
                </a:solidFill>
                <a:latin typeface="Georgia"/>
                <a:cs typeface="Georgia"/>
              </a:rPr>
              <a:t>Tata </a:t>
            </a:r>
            <a:r>
              <a:rPr sz="7200" spc="-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155" dirty="0">
                <a:solidFill>
                  <a:srgbClr val="FFFFFF"/>
                </a:solidFill>
                <a:latin typeface="Georgia"/>
                <a:cs typeface="Georgia"/>
              </a:rPr>
              <a:t>Motors' </a:t>
            </a:r>
            <a:r>
              <a:rPr sz="7200" spc="35" dirty="0">
                <a:solidFill>
                  <a:srgbClr val="FFFFFF"/>
                </a:solidFill>
                <a:latin typeface="Georgia"/>
                <a:cs typeface="Georgia"/>
              </a:rPr>
              <a:t>Success </a:t>
            </a:r>
            <a:r>
              <a:rPr sz="7200" spc="-5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7200" spc="-17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75" dirty="0">
                <a:solidFill>
                  <a:srgbClr val="FFFFFF"/>
                </a:solidFill>
                <a:latin typeface="Georgia"/>
                <a:cs typeface="Georgia"/>
              </a:rPr>
              <a:t>Future</a:t>
            </a:r>
            <a:r>
              <a:rPr sz="7200" spc="-1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7200" spc="-60" dirty="0">
                <a:solidFill>
                  <a:srgbClr val="FFFFFF"/>
                </a:solidFill>
                <a:latin typeface="Georgia"/>
                <a:cs typeface="Georgia"/>
              </a:rPr>
              <a:t>Innovations</a:t>
            </a:r>
            <a:endParaRPr sz="7200" dirty="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90793" y="2428772"/>
            <a:ext cx="333057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Introduction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596" y="4183472"/>
            <a:ext cx="1771256" cy="25248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796943" y="4075922"/>
            <a:ext cx="5826125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65885" algn="r">
              <a:lnSpc>
                <a:spcPct val="100000"/>
              </a:lnSpc>
              <a:spcBef>
                <a:spcPts val="100"/>
              </a:spcBef>
            </a:pPr>
            <a:r>
              <a:rPr sz="2700" spc="-295" dirty="0">
                <a:latin typeface="Trebuchet MS"/>
                <a:cs typeface="Trebuchet MS"/>
              </a:rPr>
              <a:t>T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90" dirty="0">
                <a:latin typeface="Trebuchet MS"/>
                <a:cs typeface="Trebuchet MS"/>
              </a:rPr>
              <a:t>t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380" dirty="0">
                <a:latin typeface="Trebuchet MS"/>
                <a:cs typeface="Trebuchet MS"/>
              </a:rPr>
              <a:t>M</a:t>
            </a:r>
            <a:r>
              <a:rPr sz="2700" spc="85" dirty="0">
                <a:latin typeface="Trebuchet MS"/>
                <a:cs typeface="Trebuchet MS"/>
              </a:rPr>
              <a:t>o</a:t>
            </a:r>
            <a:r>
              <a:rPr sz="2700" spc="-105" dirty="0">
                <a:latin typeface="Trebuchet MS"/>
                <a:cs typeface="Trebuchet MS"/>
              </a:rPr>
              <a:t>t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-140" dirty="0">
                <a:latin typeface="Trebuchet MS"/>
                <a:cs typeface="Trebuchet MS"/>
              </a:rPr>
              <a:t>r</a:t>
            </a:r>
            <a:r>
              <a:rPr sz="2700" spc="30" dirty="0">
                <a:latin typeface="Trebuchet MS"/>
                <a:cs typeface="Trebuchet MS"/>
              </a:rPr>
              <a:t>s</a:t>
            </a:r>
            <a:r>
              <a:rPr sz="2700" spc="-195" dirty="0"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automotive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manufacturer</a:t>
            </a:r>
            <a:r>
              <a:rPr sz="2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7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been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driving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innovation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success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70" dirty="0">
                <a:solidFill>
                  <a:srgbClr val="FFFFFF"/>
                </a:solidFill>
                <a:latin typeface="Trebuchet MS"/>
                <a:cs typeface="Trebuchet MS"/>
              </a:rPr>
              <a:t>'  </a:t>
            </a:r>
            <a:r>
              <a:rPr sz="2700" spc="-390" dirty="0">
                <a:solidFill>
                  <a:srgbClr val="FFFFFF"/>
                </a:solidFill>
                <a:latin typeface="Trebuchet MS"/>
                <a:cs typeface="Trebuchet MS"/>
              </a:rPr>
              <a:t>j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innovations.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938414" y="1943672"/>
            <a:ext cx="197612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latin typeface="Verdana"/>
                <a:cs typeface="Verdana"/>
              </a:rPr>
              <a:t>History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04078" y="5728806"/>
            <a:ext cx="821946" cy="27944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943054" y="3590812"/>
            <a:ext cx="597852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 algn="r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Founded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0" dirty="0">
                <a:solidFill>
                  <a:srgbClr val="FFFFFF"/>
                </a:solidFill>
                <a:latin typeface="Trebuchet MS"/>
                <a:cs typeface="Trebuchet MS"/>
              </a:rPr>
              <a:t>1945,</a:t>
            </a:r>
            <a:r>
              <a:rPr sz="270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Tata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grown </a:t>
            </a:r>
            <a:r>
              <a:rPr sz="2700" spc="-8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rich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history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innovation,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indigenous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passenger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29" dirty="0">
                <a:solidFill>
                  <a:srgbClr val="FFFFFF"/>
                </a:solidFill>
                <a:latin typeface="Trebuchet MS"/>
                <a:cs typeface="Trebuchet MS"/>
              </a:rPr>
              <a:t>car,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latin typeface="Trebuchet MS"/>
                <a:cs typeface="Trebuchet MS"/>
              </a:rPr>
              <a:t>Indica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2" y="3474687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8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12558" y="2428772"/>
            <a:ext cx="420878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95" dirty="0"/>
              <a:t>G</a:t>
            </a:r>
            <a:r>
              <a:rPr spc="-1000" dirty="0"/>
              <a:t>l</a:t>
            </a:r>
            <a:r>
              <a:rPr spc="185" dirty="0"/>
              <a:t>o</a:t>
            </a:r>
            <a:r>
              <a:rPr spc="345" dirty="0"/>
              <a:t>b</a:t>
            </a:r>
            <a:r>
              <a:rPr spc="80" dirty="0"/>
              <a:t>a</a:t>
            </a:r>
            <a:r>
              <a:rPr spc="-1000" dirty="0"/>
              <a:t>l</a:t>
            </a:r>
            <a:r>
              <a:rPr spc="-1315" dirty="0"/>
              <a:t> </a:t>
            </a:r>
            <a:r>
              <a:rPr spc="280" dirty="0"/>
              <a:t>P</a:t>
            </a:r>
            <a:r>
              <a:rPr spc="-350" dirty="0"/>
              <a:t>r</a:t>
            </a:r>
            <a:r>
              <a:rPr spc="30" dirty="0"/>
              <a:t>e</a:t>
            </a:r>
            <a:r>
              <a:rPr spc="-300" dirty="0"/>
              <a:t>s</a:t>
            </a:r>
            <a:r>
              <a:rPr spc="30" dirty="0"/>
              <a:t>e</a:t>
            </a:r>
            <a:r>
              <a:rPr spc="360" dirty="0"/>
              <a:t>n</a:t>
            </a:r>
            <a:r>
              <a:rPr spc="-60" dirty="0"/>
              <a:t>c</a:t>
            </a:r>
            <a:r>
              <a:rPr spc="30" dirty="0"/>
              <a:t>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884453" y="4075922"/>
            <a:ext cx="5738495" cy="249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11250" algn="r">
              <a:lnSpc>
                <a:spcPct val="100099"/>
              </a:lnSpc>
              <a:spcBef>
                <a:spcPts val="95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2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700" spc="165" dirty="0">
                <a:solidFill>
                  <a:srgbClr val="FFFFFF"/>
                </a:solidFill>
                <a:latin typeface="Trebuchet MS"/>
                <a:cs typeface="Trebuchet MS"/>
              </a:rPr>
              <a:t>00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270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37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others.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14960">
              <a:lnSpc>
                <a:spcPct val="100000"/>
              </a:lnSpc>
              <a:spcBef>
                <a:spcPts val="100"/>
              </a:spcBef>
            </a:pPr>
            <a:r>
              <a:rPr spc="280" dirty="0"/>
              <a:t>P</a:t>
            </a:r>
            <a:r>
              <a:rPr spc="-350" dirty="0"/>
              <a:t>r</a:t>
            </a:r>
            <a:r>
              <a:rPr spc="229" dirty="0"/>
              <a:t>o</a:t>
            </a:r>
            <a:r>
              <a:rPr spc="320" dirty="0"/>
              <a:t>d</a:t>
            </a:r>
            <a:r>
              <a:rPr spc="290" dirty="0"/>
              <a:t>u</a:t>
            </a:r>
            <a:r>
              <a:rPr spc="-60" dirty="0"/>
              <a:t>c</a:t>
            </a:r>
            <a:r>
              <a:rPr spc="-650" dirty="0"/>
              <a:t>t</a:t>
            </a:r>
            <a:r>
              <a:rPr spc="-1315" dirty="0"/>
              <a:t> </a:t>
            </a:r>
            <a:r>
              <a:rPr spc="204" dirty="0"/>
              <a:t>Po</a:t>
            </a:r>
            <a:r>
              <a:rPr spc="-235" dirty="0"/>
              <a:t>r</a:t>
            </a:r>
            <a:r>
              <a:rPr spc="-650" dirty="0"/>
              <a:t>t</a:t>
            </a:r>
            <a:r>
              <a:rPr spc="-795" dirty="0"/>
              <a:t>f</a:t>
            </a:r>
            <a:r>
              <a:rPr spc="185" dirty="0"/>
              <a:t>o</a:t>
            </a:r>
            <a:r>
              <a:rPr spc="-1000" dirty="0"/>
              <a:t>l</a:t>
            </a:r>
            <a:r>
              <a:rPr spc="-1025" dirty="0"/>
              <a:t>i</a:t>
            </a:r>
            <a:r>
              <a:rPr spc="204" dirty="0"/>
              <a:t>o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4133464" y="5339658"/>
            <a:ext cx="3709670" cy="338455"/>
            <a:chOff x="14133464" y="5339658"/>
            <a:chExt cx="3709670" cy="33845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3464" y="5339658"/>
              <a:ext cx="810424" cy="3378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25868" y="5346188"/>
              <a:ext cx="920563" cy="2524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9716" y="5339658"/>
              <a:ext cx="983196" cy="25901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886500" y="3590812"/>
            <a:ext cx="6035675" cy="2084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7540" algn="r">
              <a:lnSpc>
                <a:spcPct val="100099"/>
              </a:lnSpc>
              <a:spcBef>
                <a:spcPts val="95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f 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7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.  </a:t>
            </a:r>
            <a:r>
              <a:rPr sz="2700" spc="1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105" dirty="0">
                <a:solidFill>
                  <a:srgbClr val="FFFFFF"/>
                </a:solidFill>
                <a:latin typeface="Trebuchet MS"/>
                <a:cs typeface="Trebuchet MS"/>
              </a:rPr>
              <a:t>'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2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latin typeface="Trebuchet MS"/>
                <a:cs typeface="Trebuchet MS"/>
              </a:rPr>
              <a:t>T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95" dirty="0">
                <a:latin typeface="Trebuchet MS"/>
                <a:cs typeface="Trebuchet MS"/>
              </a:rPr>
              <a:t>g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110" dirty="0">
                <a:latin typeface="Trebuchet MS"/>
                <a:cs typeface="Trebuchet MS"/>
              </a:rPr>
              <a:t>N</a:t>
            </a:r>
            <a:r>
              <a:rPr sz="2700" spc="-130" dirty="0">
                <a:latin typeface="Trebuchet MS"/>
                <a:cs typeface="Trebuchet MS"/>
              </a:rPr>
              <a:t>e</a:t>
            </a:r>
            <a:r>
              <a:rPr sz="2700" spc="-15" dirty="0">
                <a:latin typeface="Trebuchet MS"/>
                <a:cs typeface="Trebuchet MS"/>
              </a:rPr>
              <a:t>x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dirty="0">
                <a:latin typeface="Trebuchet MS"/>
                <a:cs typeface="Trebuchet MS"/>
              </a:rPr>
              <a:t>n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70" dirty="0">
                <a:latin typeface="Trebuchet MS"/>
                <a:cs typeface="Trebuchet MS"/>
              </a:rPr>
              <a:t>H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140" dirty="0">
                <a:latin typeface="Trebuchet MS"/>
                <a:cs typeface="Trebuchet MS"/>
              </a:rPr>
              <a:t>rr</a:t>
            </a:r>
            <a:r>
              <a:rPr sz="2700" spc="-170" dirty="0">
                <a:latin typeface="Trebuchet MS"/>
                <a:cs typeface="Trebuchet MS"/>
              </a:rPr>
              <a:t>i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spc="-140" dirty="0">
                <a:latin typeface="Trebuchet MS"/>
                <a:cs typeface="Trebuchet MS"/>
              </a:rPr>
              <a:t>r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289101" y="1943672"/>
            <a:ext cx="362585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>
                <a:latin typeface="Verdana"/>
                <a:cs typeface="Verdana"/>
              </a:rPr>
              <a:t>Sustainability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070302" y="3590812"/>
            <a:ext cx="5851525" cy="290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81480" algn="r">
              <a:lnSpc>
                <a:spcPct val="100000"/>
              </a:lnSpc>
              <a:spcBef>
                <a:spcPts val="100"/>
              </a:spcBef>
            </a:pPr>
            <a:r>
              <a:rPr sz="2700" spc="-2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8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70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 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350" dirty="0">
                <a:solidFill>
                  <a:srgbClr val="FFFFFF"/>
                </a:solidFill>
                <a:latin typeface="Trebuchet MS"/>
                <a:cs typeface="Trebuchet MS"/>
              </a:rPr>
              <a:t>. 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c 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42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7" y="0"/>
            <a:ext cx="5647690" cy="5734685"/>
            <a:chOff x="12640787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4" y="2795251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5" y="175176"/>
                  </a:lnTo>
                  <a:lnTo>
                    <a:pt x="1914865" y="2225946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7" y="3611999"/>
                </a:lnTo>
                <a:lnTo>
                  <a:pt x="0" y="3225462"/>
                </a:lnTo>
                <a:lnTo>
                  <a:pt x="3224211" y="0"/>
                </a:lnTo>
                <a:lnTo>
                  <a:pt x="3225499" y="1286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20"/>
            <a:ext cx="6682740" cy="8823325"/>
            <a:chOff x="11605457" y="815620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20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29"/>
                  </a:moveTo>
                  <a:lnTo>
                    <a:pt x="0" y="2430496"/>
                  </a:lnTo>
                  <a:lnTo>
                    <a:pt x="2430496" y="0"/>
                  </a:lnTo>
                  <a:lnTo>
                    <a:pt x="2430496" y="386963"/>
                  </a:lnTo>
                  <a:lnTo>
                    <a:pt x="194729" y="26227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11350" y="1243038"/>
            <a:ext cx="285178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Innovation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1671" y="4973212"/>
            <a:ext cx="1492442" cy="2875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2086" y="5432500"/>
            <a:ext cx="1207360" cy="38003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06365" y="2976063"/>
            <a:ext cx="6343015" cy="2837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71830" algn="r">
              <a:lnSpc>
                <a:spcPct val="100800"/>
              </a:lnSpc>
              <a:spcBef>
                <a:spcPts val="95"/>
              </a:spcBef>
            </a:pPr>
            <a:r>
              <a:rPr sz="3050" spc="-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4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n 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nn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75" dirty="0">
                <a:solidFill>
                  <a:srgbClr val="FFFFFF"/>
                </a:solidFill>
                <a:latin typeface="Trebuchet MS"/>
                <a:cs typeface="Trebuchet MS"/>
              </a:rPr>
              <a:t>ﬁ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1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9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r>
            <a:r>
              <a:rPr sz="3050" spc="-475" dirty="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sz="3050" spc="210" dirty="0">
                <a:solidFill>
                  <a:srgbClr val="FFFFFF"/>
                </a:solidFill>
                <a:latin typeface="Trebuchet MS"/>
                <a:cs typeface="Trebuchet MS"/>
              </a:rPr>
              <a:t>000 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sz="3050" spc="-2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1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2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 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4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050" spc="-415" dirty="0">
                <a:solidFill>
                  <a:srgbClr val="FFFFFF"/>
                </a:solidFill>
                <a:latin typeface="Trebuchet MS"/>
                <a:cs typeface="Trebuchet MS"/>
              </a:rPr>
              <a:t>,  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latin typeface="Trebuchet MS"/>
                <a:cs typeface="Trebuchet MS"/>
              </a:rPr>
              <a:t>R</a:t>
            </a:r>
            <a:r>
              <a:rPr sz="3050" spc="-110" dirty="0">
                <a:latin typeface="Trebuchet MS"/>
                <a:cs typeface="Trebuchet MS"/>
              </a:rPr>
              <a:t>e</a:t>
            </a:r>
            <a:r>
              <a:rPr sz="3050" spc="-15" dirty="0">
                <a:latin typeface="Trebuchet MS"/>
                <a:cs typeface="Trebuchet MS"/>
              </a:rPr>
              <a:t>v</a:t>
            </a:r>
            <a:r>
              <a:rPr sz="3050" spc="110" dirty="0">
                <a:latin typeface="Trebuchet MS"/>
                <a:cs typeface="Trebuchet MS"/>
              </a:rPr>
              <a:t>o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-200" dirty="0">
                <a:latin typeface="Trebuchet MS"/>
                <a:cs typeface="Trebuchet MS"/>
              </a:rPr>
              <a:t>r</a:t>
            </a:r>
            <a:r>
              <a:rPr sz="3050" spc="125" dirty="0">
                <a:latin typeface="Trebuchet MS"/>
                <a:cs typeface="Trebuchet MS"/>
              </a:rPr>
              <a:t>o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12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10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sz="3050" spc="125" dirty="0">
                <a:latin typeface="Trebuchet MS"/>
                <a:cs typeface="Trebuchet MS"/>
              </a:rPr>
              <a:t>Z</a:t>
            </a:r>
            <a:r>
              <a:rPr sz="3050" spc="-185" dirty="0">
                <a:latin typeface="Trebuchet MS"/>
                <a:cs typeface="Trebuchet MS"/>
              </a:rPr>
              <a:t>i</a:t>
            </a:r>
            <a:r>
              <a:rPr sz="3050" spc="-55" dirty="0">
                <a:latin typeface="Trebuchet MS"/>
                <a:cs typeface="Trebuchet MS"/>
              </a:rPr>
              <a:t>p</a:t>
            </a:r>
            <a:r>
              <a:rPr sz="3050" spc="-90" dirty="0">
                <a:latin typeface="Trebuchet MS"/>
                <a:cs typeface="Trebuchet MS"/>
              </a:rPr>
              <a:t>t</a:t>
            </a:r>
            <a:r>
              <a:rPr sz="3050" spc="-200" dirty="0">
                <a:latin typeface="Trebuchet MS"/>
                <a:cs typeface="Trebuchet MS"/>
              </a:rPr>
              <a:t>r</a:t>
            </a:r>
            <a:r>
              <a:rPr sz="3050" spc="125" dirty="0">
                <a:latin typeface="Trebuchet MS"/>
                <a:cs typeface="Trebuchet MS"/>
              </a:rPr>
              <a:t>o</a:t>
            </a:r>
            <a:r>
              <a:rPr sz="3050" spc="15" dirty="0">
                <a:latin typeface="Trebuchet MS"/>
                <a:cs typeface="Trebuchet MS"/>
              </a:rPr>
              <a:t>n</a:t>
            </a:r>
            <a:r>
              <a:rPr sz="3050" spc="-215" dirty="0"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050"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3050" spc="12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050" spc="35" dirty="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050" spc="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050" spc="-440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5" name="object 15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5"/>
                  </a:moveTo>
                  <a:lnTo>
                    <a:pt x="0" y="4070045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91875">
              <a:lnSpc>
                <a:spcPct val="100000"/>
              </a:lnSpc>
              <a:spcBef>
                <a:spcPts val="100"/>
              </a:spcBef>
            </a:pPr>
            <a:r>
              <a:rPr spc="415" dirty="0"/>
              <a:t>A</a:t>
            </a:r>
            <a:r>
              <a:rPr spc="1195" dirty="0"/>
              <a:t>w</a:t>
            </a:r>
            <a:r>
              <a:rPr spc="70" dirty="0"/>
              <a:t>a</a:t>
            </a:r>
            <a:r>
              <a:rPr spc="-350" dirty="0"/>
              <a:t>r</a:t>
            </a:r>
            <a:r>
              <a:rPr spc="340" dirty="0"/>
              <a:t>d</a:t>
            </a:r>
            <a:r>
              <a:rPr spc="-300" dirty="0"/>
              <a:t>s</a:t>
            </a:r>
            <a:r>
              <a:rPr spc="-1315" dirty="0"/>
              <a:t> </a:t>
            </a:r>
            <a:r>
              <a:rPr spc="70" dirty="0"/>
              <a:t>a</a:t>
            </a:r>
            <a:r>
              <a:rPr spc="350" dirty="0"/>
              <a:t>nd</a:t>
            </a:r>
            <a:r>
              <a:rPr spc="-1315" dirty="0"/>
              <a:t> </a:t>
            </a:r>
            <a:r>
              <a:rPr spc="520" dirty="0"/>
              <a:t>R</a:t>
            </a:r>
            <a:r>
              <a:rPr spc="30" dirty="0"/>
              <a:t>e</a:t>
            </a:r>
            <a:r>
              <a:rPr spc="-60" dirty="0"/>
              <a:t>c</a:t>
            </a:r>
            <a:r>
              <a:rPr spc="204" dirty="0"/>
              <a:t>o</a:t>
            </a:r>
            <a:r>
              <a:rPr spc="140" dirty="0"/>
              <a:t>g</a:t>
            </a:r>
            <a:r>
              <a:rPr spc="-335" dirty="0"/>
              <a:t>ni</a:t>
            </a:r>
            <a:r>
              <a:rPr spc="-650" dirty="0"/>
              <a:t>t</a:t>
            </a:r>
            <a:r>
              <a:rPr spc="-1025" dirty="0"/>
              <a:t>i</a:t>
            </a:r>
            <a:r>
              <a:rPr spc="204" dirty="0"/>
              <a:t>o</a:t>
            </a:r>
            <a:r>
              <a:rPr spc="360" dirty="0"/>
              <a:t>n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4091522" y="4909656"/>
            <a:ext cx="3810000" cy="690245"/>
            <a:chOff x="14091522" y="4909656"/>
            <a:chExt cx="3810000" cy="6902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1522" y="4909656"/>
              <a:ext cx="3304817" cy="2794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2261" y="5319231"/>
              <a:ext cx="2498645" cy="28028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045597" y="3590812"/>
            <a:ext cx="5876290" cy="249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260" marR="5080" indent="-163195" algn="r">
              <a:lnSpc>
                <a:spcPct val="100099"/>
              </a:lnSpc>
              <a:spcBef>
                <a:spcPts val="95"/>
              </a:spcBef>
            </a:pP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Tata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Trebuchet MS"/>
                <a:cs typeface="Trebuchet MS"/>
              </a:rPr>
              <a:t>Motors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received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several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awards </a:t>
            </a:r>
            <a:r>
              <a:rPr sz="2700" spc="-7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d 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services.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company </a:t>
            </a:r>
            <a:r>
              <a:rPr sz="2700" spc="-15" dirty="0">
                <a:solidFill>
                  <a:srgbClr val="FFFFFF"/>
                </a:solidFill>
                <a:latin typeface="Trebuchet MS"/>
                <a:cs typeface="Trebuchet MS"/>
              </a:rPr>
              <a:t>has </a:t>
            </a:r>
            <a:r>
              <a:rPr sz="2700" spc="35" dirty="0">
                <a:solidFill>
                  <a:srgbClr val="FFFFFF"/>
                </a:solidFill>
                <a:latin typeface="Trebuchet MS"/>
                <a:cs typeface="Trebuchet MS"/>
              </a:rPr>
              <a:t>won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700" spc="-18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9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40" dirty="0">
                <a:latin typeface="Trebuchet MS"/>
                <a:cs typeface="Trebuchet MS"/>
              </a:rPr>
              <a:t>G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-195" dirty="0">
                <a:latin typeface="Trebuchet MS"/>
                <a:cs typeface="Trebuchet MS"/>
              </a:rPr>
              <a:t>l</a:t>
            </a:r>
            <a:r>
              <a:rPr sz="2700" spc="-50" dirty="0">
                <a:latin typeface="Trebuchet MS"/>
                <a:cs typeface="Trebuchet MS"/>
              </a:rPr>
              <a:t>d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dirty="0">
                <a:latin typeface="Trebuchet MS"/>
                <a:cs typeface="Trebuchet MS"/>
              </a:rPr>
              <a:t>n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-90" dirty="0">
                <a:latin typeface="Trebuchet MS"/>
                <a:cs typeface="Trebuchet MS"/>
              </a:rPr>
              <a:t>P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195" dirty="0">
                <a:latin typeface="Trebuchet MS"/>
                <a:cs typeface="Trebuchet MS"/>
              </a:rPr>
              <a:t>c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-160" dirty="0">
                <a:latin typeface="Trebuchet MS"/>
                <a:cs typeface="Trebuchet MS"/>
              </a:rPr>
              <a:t>c</a:t>
            </a:r>
            <a:r>
              <a:rPr sz="2700" spc="-10" dirty="0">
                <a:latin typeface="Trebuchet MS"/>
                <a:cs typeface="Trebuchet MS"/>
              </a:rPr>
              <a:t>k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5" dirty="0">
                <a:latin typeface="Trebuchet MS"/>
                <a:cs typeface="Trebuchet MS"/>
              </a:rPr>
              <a:t>A</a:t>
            </a:r>
            <a:r>
              <a:rPr sz="2700" dirty="0">
                <a:latin typeface="Trebuchet MS"/>
                <a:cs typeface="Trebuchet MS"/>
              </a:rPr>
              <a:t>w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185" dirty="0">
                <a:latin typeface="Trebuchet MS"/>
                <a:cs typeface="Trebuchet MS"/>
              </a:rPr>
              <a:t>r</a:t>
            </a:r>
            <a:r>
              <a:rPr sz="2700" spc="-50" dirty="0">
                <a:latin typeface="Trebuchet MS"/>
                <a:cs typeface="Trebuchet MS"/>
              </a:rPr>
              <a:t>d</a:t>
            </a:r>
            <a:r>
              <a:rPr sz="2700" spc="-195" dirty="0"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" dirty="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9" dirty="0">
                <a:latin typeface="Trebuchet MS"/>
                <a:cs typeface="Trebuchet MS"/>
              </a:rPr>
              <a:t>J</a:t>
            </a:r>
            <a:r>
              <a:rPr sz="2700" spc="-395" dirty="0">
                <a:latin typeface="Trebuchet MS"/>
                <a:cs typeface="Trebuchet MS"/>
              </a:rPr>
              <a:t>.</a:t>
            </a:r>
            <a:r>
              <a:rPr sz="2700" spc="245" dirty="0">
                <a:latin typeface="Trebuchet MS"/>
                <a:cs typeface="Trebuchet MS"/>
              </a:rPr>
              <a:t>D</a:t>
            </a:r>
            <a:r>
              <a:rPr sz="2700" spc="-395" dirty="0">
                <a:latin typeface="Trebuchet MS"/>
                <a:cs typeface="Trebuchet MS"/>
              </a:rPr>
              <a:t>.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-90" dirty="0">
                <a:latin typeface="Trebuchet MS"/>
                <a:cs typeface="Trebuchet MS"/>
              </a:rPr>
              <a:t>P</a:t>
            </a:r>
            <a:r>
              <a:rPr sz="2700" spc="100" dirty="0">
                <a:latin typeface="Trebuchet MS"/>
                <a:cs typeface="Trebuchet MS"/>
              </a:rPr>
              <a:t>o</a:t>
            </a:r>
            <a:r>
              <a:rPr sz="2700" spc="15" dirty="0">
                <a:latin typeface="Trebuchet MS"/>
                <a:cs typeface="Trebuchet MS"/>
              </a:rPr>
              <a:t>w</a:t>
            </a:r>
            <a:r>
              <a:rPr sz="2700" spc="-110" dirty="0">
                <a:latin typeface="Trebuchet MS"/>
                <a:cs typeface="Trebuchet MS"/>
              </a:rPr>
              <a:t>e</a:t>
            </a:r>
            <a:r>
              <a:rPr sz="2700" spc="-140" dirty="0">
                <a:latin typeface="Trebuchet MS"/>
                <a:cs typeface="Trebuchet MS"/>
              </a:rPr>
              <a:t>r</a:t>
            </a:r>
            <a:r>
              <a:rPr sz="2700" spc="-200" dirty="0">
                <a:latin typeface="Trebuchet MS"/>
                <a:cs typeface="Trebuchet MS"/>
              </a:rPr>
              <a:t> </a:t>
            </a:r>
            <a:r>
              <a:rPr sz="2700" spc="5" dirty="0">
                <a:latin typeface="Trebuchet MS"/>
                <a:cs typeface="Trebuchet MS"/>
              </a:rPr>
              <a:t>A</a:t>
            </a:r>
            <a:r>
              <a:rPr sz="2700" dirty="0">
                <a:latin typeface="Trebuchet MS"/>
                <a:cs typeface="Trebuchet MS"/>
              </a:rPr>
              <a:t>w</a:t>
            </a:r>
            <a:r>
              <a:rPr sz="2700" spc="-70" dirty="0">
                <a:latin typeface="Trebuchet MS"/>
                <a:cs typeface="Trebuchet MS"/>
              </a:rPr>
              <a:t>a</a:t>
            </a:r>
            <a:r>
              <a:rPr sz="2700" spc="-185" dirty="0">
                <a:latin typeface="Trebuchet MS"/>
                <a:cs typeface="Trebuchet MS"/>
              </a:rPr>
              <a:t>r</a:t>
            </a:r>
            <a:r>
              <a:rPr sz="2700" spc="-50" dirty="0">
                <a:latin typeface="Trebuchet MS"/>
                <a:cs typeface="Trebuchet MS"/>
              </a:rPr>
              <a:t>d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ts val="3225"/>
              </a:lnSpc>
            </a:pP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3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700" spc="10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2700" spc="-395" dirty="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616</Words>
  <Application>Microsoft Office PowerPoint</Application>
  <PresentationFormat>Custom</PresentationFormat>
  <Paragraphs>52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SimSun</vt:lpstr>
      <vt:lpstr>Arial</vt:lpstr>
      <vt:lpstr>Calibri</vt:lpstr>
      <vt:lpstr>Georgia</vt:lpstr>
      <vt:lpstr>Trebuchet MS</vt:lpstr>
      <vt:lpstr>Verdana</vt:lpstr>
      <vt:lpstr>Wingdings</vt:lpstr>
      <vt:lpstr>Office Theme</vt:lpstr>
      <vt:lpstr>PowerPoint Presentation</vt:lpstr>
      <vt:lpstr>PowerPoint Presentation</vt:lpstr>
      <vt:lpstr>Introduction</vt:lpstr>
      <vt:lpstr>History</vt:lpstr>
      <vt:lpstr>Global Presence</vt:lpstr>
      <vt:lpstr>Product Portfolio</vt:lpstr>
      <vt:lpstr>Sustainability</vt:lpstr>
      <vt:lpstr>Innovation</vt:lpstr>
      <vt:lpstr>Awards and Recognition</vt:lpstr>
      <vt:lpstr>Future Innovations</vt:lpstr>
      <vt:lpstr>Partnerships</vt:lpstr>
      <vt:lpstr>Financial Performance</vt:lpstr>
      <vt:lpstr>Challenges</vt:lpstr>
      <vt:lpstr>Customer Service</vt:lpstr>
      <vt:lpstr>Employee Engagement</vt:lpstr>
      <vt:lpstr>Corporate Social Responsibility</vt:lpstr>
      <vt:lpstr>Future Outlook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Windows User</cp:lastModifiedBy>
  <cp:revision>3</cp:revision>
  <dcterms:created xsi:type="dcterms:W3CDTF">2023-10-13T05:16:41Z</dcterms:created>
  <dcterms:modified xsi:type="dcterms:W3CDTF">2023-10-13T05:34:24Z</dcterms:modified>
</cp:coreProperties>
</file>